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772" r:id="rId2"/>
    <p:sldId id="777" r:id="rId3"/>
    <p:sldId id="778" r:id="rId4"/>
    <p:sldId id="781" r:id="rId5"/>
    <p:sldId id="782" r:id="rId6"/>
    <p:sldId id="846" r:id="rId7"/>
    <p:sldId id="847" r:id="rId8"/>
    <p:sldId id="780" r:id="rId9"/>
    <p:sldId id="824" r:id="rId10"/>
    <p:sldId id="848" r:id="rId11"/>
    <p:sldId id="825" r:id="rId12"/>
    <p:sldId id="802" r:id="rId13"/>
    <p:sldId id="849" r:id="rId14"/>
    <p:sldId id="829" r:id="rId15"/>
    <p:sldId id="801" r:id="rId16"/>
    <p:sldId id="826" r:id="rId17"/>
    <p:sldId id="830" r:id="rId18"/>
    <p:sldId id="850" r:id="rId19"/>
    <p:sldId id="854" r:id="rId20"/>
    <p:sldId id="855" r:id="rId21"/>
    <p:sldId id="827" r:id="rId22"/>
    <p:sldId id="853" r:id="rId23"/>
    <p:sldId id="856" r:id="rId24"/>
    <p:sldId id="864" r:id="rId25"/>
    <p:sldId id="865" r:id="rId26"/>
    <p:sldId id="858" r:id="rId27"/>
    <p:sldId id="866" r:id="rId28"/>
    <p:sldId id="860" r:id="rId29"/>
    <p:sldId id="867" r:id="rId30"/>
    <p:sldId id="862" r:id="rId31"/>
    <p:sldId id="804" r:id="rId32"/>
    <p:sldId id="851" r:id="rId33"/>
    <p:sldId id="840" r:id="rId34"/>
    <p:sldId id="828" r:id="rId35"/>
    <p:sldId id="843" r:id="rId36"/>
    <p:sldId id="852" r:id="rId37"/>
    <p:sldId id="889" r:id="rId38"/>
    <p:sldId id="868" r:id="rId39"/>
    <p:sldId id="879" r:id="rId40"/>
    <p:sldId id="870" r:id="rId41"/>
    <p:sldId id="880" r:id="rId42"/>
    <p:sldId id="872" r:id="rId43"/>
    <p:sldId id="881" r:id="rId44"/>
    <p:sldId id="874" r:id="rId45"/>
    <p:sldId id="883" r:id="rId46"/>
    <p:sldId id="875" r:id="rId47"/>
    <p:sldId id="882" r:id="rId48"/>
    <p:sldId id="876" r:id="rId49"/>
    <p:sldId id="877" r:id="rId50"/>
    <p:sldId id="878" r:id="rId51"/>
    <p:sldId id="884" r:id="rId52"/>
    <p:sldId id="886" r:id="rId53"/>
    <p:sldId id="887" r:id="rId54"/>
  </p:sldIdLst>
  <p:sldSz cx="12192000" cy="6858000"/>
  <p:notesSz cx="6858000" cy="9525000"/>
  <p:custDataLst>
    <p:tags r:id="rId5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9600" kern="1200">
        <a:solidFill>
          <a:srgbClr val="FF0000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600" kern="1200">
        <a:solidFill>
          <a:srgbClr val="FF0000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600" kern="1200">
        <a:solidFill>
          <a:srgbClr val="FF0000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600" kern="1200">
        <a:solidFill>
          <a:srgbClr val="FF0000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600" kern="1200">
        <a:solidFill>
          <a:srgbClr val="FF00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9600" kern="1200">
        <a:solidFill>
          <a:srgbClr val="FF00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9600" kern="1200">
        <a:solidFill>
          <a:srgbClr val="FF00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9600" kern="1200">
        <a:solidFill>
          <a:srgbClr val="FF00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9600" kern="1200">
        <a:solidFill>
          <a:srgbClr val="FF00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0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999FF"/>
    <a:srgbClr val="FF9900"/>
    <a:srgbClr val="009900"/>
    <a:srgbClr val="FF66FF"/>
    <a:srgbClr val="0000FF"/>
    <a:srgbClr val="660066"/>
    <a:srgbClr val="0033CC"/>
    <a:srgbClr val="CC6600"/>
    <a:srgbClr val="CC00FF"/>
    <a:srgbClr val="9900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050" autoAdjust="0"/>
    <p:restoredTop sz="97952" autoAdjust="0"/>
  </p:normalViewPr>
  <p:slideViewPr>
    <p:cSldViewPr>
      <p:cViewPr>
        <p:scale>
          <a:sx n="50" d="100"/>
          <a:sy n="50" d="100"/>
        </p:scale>
        <p:origin x="-678" y="-4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80"/>
    </p:cViewPr>
  </p:sorterViewPr>
  <p:notesViewPr>
    <p:cSldViewPr>
      <p:cViewPr varScale="1">
        <p:scale>
          <a:sx n="53" d="100"/>
          <a:sy n="53" d="100"/>
        </p:scale>
        <p:origin x="-1878" y="-96"/>
      </p:cViewPr>
      <p:guideLst>
        <p:guide orient="horz" pos="300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76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76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BB31F2D-1C8C-43F5-BDB5-113D53E0FEEA}" type="datetimeFigureOut">
              <a:rPr lang="en-US"/>
              <a:pPr>
                <a:defRPr/>
              </a:pPr>
              <a:t>4/22/2022</a:t>
            </a:fld>
            <a:endParaRPr lang="en-GB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047163"/>
            <a:ext cx="2971800" cy="476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047163"/>
            <a:ext cx="29718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103A536-274E-4E1E-91E7-331BBBCEF295}" type="slidenum">
              <a:rPr lang="en-GB" altLang="ru-RU"/>
              <a:pPr/>
              <a:t>‹#›</a:t>
            </a:fld>
            <a:endParaRPr lang="en-GB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76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76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AB9EB0C-F13F-482A-AD5E-595F997C9F3D}" type="datetimeFigureOut">
              <a:rPr lang="ru-RU"/>
              <a:pPr>
                <a:defRPr/>
              </a:pPr>
              <a:t>22.04.2022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4000" y="714375"/>
            <a:ext cx="6350000" cy="3571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524375"/>
            <a:ext cx="5486400" cy="4286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047163"/>
            <a:ext cx="2971800" cy="476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047163"/>
            <a:ext cx="29718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D1884A0-E125-4192-82D8-4BC53CC190C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6C1CE6-25FB-4A97-81D8-767053C01ED2}" type="slidenum">
              <a:rPr lang="ru-RU" altLang="ru-RU"/>
              <a:pPr/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EACC016-7097-487C-BE2C-8F9547619D89}" type="slidenum">
              <a:rPr lang="ru-RU" altLang="ru-RU"/>
              <a:pPr/>
              <a:t>10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73BB26-09E1-40E9-91A8-543417EFD4FD}" type="slidenum">
              <a:rPr lang="ru-RU" altLang="ru-RU"/>
              <a:pPr/>
              <a:t>11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73BB26-09E1-40E9-91A8-543417EFD4FD}" type="slidenum">
              <a:rPr lang="ru-RU" altLang="ru-RU"/>
              <a:pPr/>
              <a:t>12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2AF580E-E343-4762-B8C4-5CD23AE383DC}" type="slidenum">
              <a:rPr lang="ru-RU" altLang="ru-RU"/>
              <a:pPr eaLnBrk="1" hangingPunct="1"/>
              <a:t>13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2AF580E-E343-4762-B8C4-5CD23AE383DC}" type="slidenum">
              <a:rPr lang="ru-RU" altLang="ru-RU"/>
              <a:pPr eaLnBrk="1" hangingPunct="1"/>
              <a:t>14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D00E16-4FF4-4A4E-8A9B-D839CCA4E09B}" type="slidenum">
              <a:rPr lang="ru-RU" altLang="ru-RU"/>
              <a:pPr/>
              <a:t>15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EACC016-7097-487C-BE2C-8F9547619D89}" type="slidenum">
              <a:rPr lang="ru-RU" altLang="ru-RU"/>
              <a:pPr/>
              <a:t>16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BCEEDB7-D11C-430A-B330-FE3C9B29CD17}" type="slidenum">
              <a:rPr lang="ru-RU" altLang="ru-RU"/>
              <a:pPr eaLnBrk="1" hangingPunct="1"/>
              <a:t>17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BCEEDB7-D11C-430A-B330-FE3C9B29CD17}" type="slidenum">
              <a:rPr lang="ru-RU" altLang="ru-RU"/>
              <a:pPr eaLnBrk="1" hangingPunct="1"/>
              <a:t>18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E5CED3-299E-48EB-832B-90BA34E5C58F}" type="slidenum">
              <a:rPr lang="ru-RU" smtClean="0"/>
              <a:pPr/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E8DB1C-0E46-4E17-B848-B51D17B9D242}" type="slidenum">
              <a:rPr lang="ru-RU" altLang="ru-RU"/>
              <a:pPr/>
              <a:t>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E5CED3-299E-48EB-832B-90BA34E5C58F}" type="slidenum">
              <a:rPr lang="ru-RU" smtClean="0"/>
              <a:pPr/>
              <a:t>20</a:t>
            </a:fld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E6569A-FA63-4C8A-89C6-539F6D9FD41F}" type="slidenum">
              <a:rPr lang="ru-RU" altLang="ru-RU"/>
              <a:pPr/>
              <a:t>21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6C1CE6-25FB-4A97-81D8-767053C01ED2}" type="slidenum">
              <a:rPr lang="ru-RU" altLang="ru-RU"/>
              <a:pPr/>
              <a:t>22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81CB1F5-B183-4AE2-AA1C-C66B1905DAA2}" type="slidenum">
              <a:rPr lang="ru-RU" smtClean="0"/>
              <a:pPr/>
              <a:t>23</a:t>
            </a:fld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81CB1F5-B183-4AE2-AA1C-C66B1905DAA2}" type="slidenum">
              <a:rPr lang="ru-RU" smtClean="0"/>
              <a:pPr/>
              <a:t>24</a:t>
            </a:fld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81CB1F5-B183-4AE2-AA1C-C66B1905DAA2}" type="slidenum">
              <a:rPr lang="ru-RU" smtClean="0"/>
              <a:pPr/>
              <a:t>25</a:t>
            </a:fld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6D7B03-D39C-4493-AF3F-3C0D41AFFE6B}" type="slidenum">
              <a:rPr lang="ru-RU" smtClean="0"/>
              <a:pPr/>
              <a:t>26</a:t>
            </a:fld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6D7B03-D39C-4493-AF3F-3C0D41AFFE6B}" type="slidenum">
              <a:rPr lang="ru-RU" smtClean="0"/>
              <a:pPr/>
              <a:t>27</a:t>
            </a:fld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E73D68-BAB2-4400-A402-B513D8DB3E48}" type="slidenum">
              <a:rPr lang="ru-RU" smtClean="0"/>
              <a:pPr/>
              <a:t>28</a:t>
            </a:fld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E73D68-BAB2-4400-A402-B513D8DB3E48}" type="slidenum">
              <a:rPr lang="ru-RU" smtClean="0"/>
              <a:pPr/>
              <a:t>29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82BA762-1A44-4427-B929-7DC4AAAE72EA}" type="slidenum">
              <a:rPr lang="ru-RU" altLang="ru-RU"/>
              <a:pPr/>
              <a:t>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714375"/>
            <a:ext cx="6096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56A74E-E8D2-455D-8A66-2F283734B2DA}" type="slidenum">
              <a:rPr lang="ru-RU" smtClean="0"/>
              <a:pPr/>
              <a:t>30</a:t>
            </a:fld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400EEC-F9F3-463A-8CD7-4649CA222C7F}" type="slidenum">
              <a:rPr lang="ru-RU" altLang="ru-RU"/>
              <a:pPr/>
              <a:t>31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400EEC-F9F3-463A-8CD7-4649CA222C7F}" type="slidenum">
              <a:rPr lang="ru-RU" altLang="ru-RU"/>
              <a:pPr/>
              <a:t>32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400EEC-F9F3-463A-8CD7-4649CA222C7F}" type="slidenum">
              <a:rPr lang="ru-RU" altLang="ru-RU"/>
              <a:pPr/>
              <a:t>33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400EEC-F9F3-463A-8CD7-4649CA222C7F}" type="slidenum">
              <a:rPr lang="ru-RU" altLang="ru-RU"/>
              <a:pPr/>
              <a:t>34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41316F-D632-4B03-B902-39A9B8FC70F1}" type="slidenum">
              <a:rPr lang="ru-RU" smtClean="0"/>
              <a:pPr/>
              <a:t>35</a:t>
            </a:fld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41316F-D632-4B03-B902-39A9B8FC70F1}" type="slidenum">
              <a:rPr lang="ru-RU" smtClean="0"/>
              <a:pPr/>
              <a:t>36</a:t>
            </a:fld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095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F64353-96AC-459E-BE17-F3403EC3B147}" type="slidenum">
              <a:rPr lang="ru-RU" smtClean="0"/>
              <a:pPr/>
              <a:t>37</a:t>
            </a:fld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DEFDAE-1C51-462A-B772-3FDE2988908B}" type="slidenum">
              <a:rPr lang="ru-RU" smtClean="0"/>
              <a:pPr/>
              <a:t>38</a:t>
            </a:fld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DEFDAE-1C51-462A-B772-3FDE2988908B}" type="slidenum">
              <a:rPr lang="ru-RU" smtClean="0"/>
              <a:pPr/>
              <a:t>39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2B52D96-8F3E-4DCD-B7A5-CA78A66C2665}" type="slidenum">
              <a:rPr lang="ru-RU" altLang="ru-RU"/>
              <a:pPr/>
              <a:t>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3E46C5-9571-4116-9751-196CE5A33233}" type="slidenum">
              <a:rPr lang="ru-RU" smtClean="0"/>
              <a:pPr/>
              <a:t>40</a:t>
            </a:fld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3E46C5-9571-4116-9751-196CE5A33233}" type="slidenum">
              <a:rPr lang="ru-RU" smtClean="0"/>
              <a:pPr/>
              <a:t>41</a:t>
            </a:fld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98459D-0293-409F-BB02-B9CEC10B08F1}" type="slidenum">
              <a:rPr lang="ru-RU" smtClean="0"/>
              <a:pPr/>
              <a:t>42</a:t>
            </a:fld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98459D-0293-409F-BB02-B9CEC10B08F1}" type="slidenum">
              <a:rPr lang="ru-RU" smtClean="0"/>
              <a:pPr/>
              <a:t>43</a:t>
            </a:fld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E4A21E-099A-4063-BE42-3E661ECDE7AA}" type="slidenum">
              <a:rPr lang="ru-RU" smtClean="0"/>
              <a:pPr/>
              <a:t>44</a:t>
            </a:fld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E4A21E-099A-4063-BE42-3E661ECDE7AA}" type="slidenum">
              <a:rPr lang="ru-RU" smtClean="0"/>
              <a:pPr/>
              <a:t>45</a:t>
            </a:fld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718498-9FDD-490C-B88D-64F0E84BDD1A}" type="slidenum">
              <a:rPr lang="ru-RU" smtClean="0"/>
              <a:pPr/>
              <a:t>46</a:t>
            </a:fld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718498-9FDD-490C-B88D-64F0E84BDD1A}" type="slidenum">
              <a:rPr lang="ru-RU" smtClean="0"/>
              <a:pPr/>
              <a:t>47</a:t>
            </a:fld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FE514A-1654-418C-9188-28A14F3C9538}" type="slidenum">
              <a:rPr lang="ru-RU" smtClean="0"/>
              <a:pPr/>
              <a:t>48</a:t>
            </a:fld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244CA5E-F2AF-460B-BA24-7FFA13CA22FA}" type="slidenum">
              <a:rPr lang="ru-RU" smtClean="0"/>
              <a:pPr/>
              <a:t>49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A6C29DC-4637-4A63-9570-EFE6A839D59D}" type="slidenum">
              <a:rPr lang="ru-RU" altLang="ru-RU"/>
              <a:pPr/>
              <a:t>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931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AB55335-70DB-4F32-9C2D-3788F64AEB3A}" type="slidenum">
              <a:rPr lang="ru-RU" smtClean="0"/>
              <a:pPr/>
              <a:t>50</a:t>
            </a:fld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E4A21E-099A-4063-BE42-3E661ECDE7AA}" type="slidenum">
              <a:rPr lang="ru-RU" smtClean="0"/>
              <a:pPr/>
              <a:t>51</a:t>
            </a:fld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E4A21E-099A-4063-BE42-3E661ECDE7AA}" type="slidenum">
              <a:rPr lang="ru-RU" smtClean="0"/>
              <a:pPr/>
              <a:t>52</a:t>
            </a:fld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54000" y="714375"/>
            <a:ext cx="6350000" cy="35718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E4A21E-099A-4063-BE42-3E661ECDE7AA}" type="slidenum">
              <a:rPr lang="ru-RU" smtClean="0"/>
              <a:pPr/>
              <a:t>53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A6C29DC-4637-4A63-9570-EFE6A839D59D}" type="slidenum">
              <a:rPr lang="ru-RU" altLang="ru-RU"/>
              <a:pPr/>
              <a:t>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A6C29DC-4637-4A63-9570-EFE6A839D59D}" type="slidenum">
              <a:rPr lang="ru-RU" altLang="ru-RU"/>
              <a:pPr/>
              <a:t>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EACC016-7097-487C-BE2C-8F9547619D89}" type="slidenum">
              <a:rPr lang="ru-RU" altLang="ru-RU"/>
              <a:pPr/>
              <a:t>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ru-RU" smtClean="0"/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EACC016-7097-487C-BE2C-8F9547619D89}" type="slidenum">
              <a:rPr lang="ru-RU" altLang="ru-RU"/>
              <a:pPr/>
              <a:t>9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B85B30-3BA3-4DF4-9A42-A65B7DC3758E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F4490B-7082-4A94-B383-82F2E248E20F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0E58EE-F8DE-4106-AEE6-2C91A44FA5DC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4D4590-1E40-4A20-B003-F65280B3B5A6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0F0CC9-4E99-45E8-B80D-A182CBFD0643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31B736-9A12-46F1-B0FA-8552E3D028E1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494C51-00DA-4D77-94CE-BF174A6AB509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E32DA-3E41-4834-AAC1-DCFA508CFD51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E1EABC-C150-4B20-A059-3D387A81D2EE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429959-F659-419C-BA83-35527BD616F9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840014-91C4-4EFC-A8EA-2A24938BDF2A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C60F20-467B-4080-A72C-798B9E4825BC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4C77D00B-ABDB-446E-898A-75DC1380E091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5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5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5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5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5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5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5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8.wav"/><Relationship Id="rId7" Type="http://schemas.openxmlformats.org/officeDocument/2006/relationships/audio" Target="../media/audio12.wav"/><Relationship Id="rId12" Type="http://schemas.openxmlformats.org/officeDocument/2006/relationships/audio" Target="../media/audio1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audio" Target="../media/audio14.wav"/><Relationship Id="rId5" Type="http://schemas.openxmlformats.org/officeDocument/2006/relationships/audio" Target="../media/audio13.wav"/><Relationship Id="rId10" Type="http://schemas.openxmlformats.org/officeDocument/2006/relationships/audio" Target="../media/audio9.wav"/><Relationship Id="rId4" Type="http://schemas.openxmlformats.org/officeDocument/2006/relationships/audio" Target="../media/audio5.wav"/><Relationship Id="rId9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7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audio" Target="../media/audio16.wav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audio" Target="../media/audio14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5" Type="http://schemas.openxmlformats.org/officeDocument/2006/relationships/audio" Target="../media/audio7.wav"/><Relationship Id="rId15" Type="http://schemas.openxmlformats.org/officeDocument/2006/relationships/audio" Target="../media/audio19.wav"/><Relationship Id="rId10" Type="http://schemas.openxmlformats.org/officeDocument/2006/relationships/audio" Target="../media/audio12.wav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audio" Target="../media/audio17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audio" Target="../media/audio12.wav"/><Relationship Id="rId18" Type="http://schemas.openxmlformats.org/officeDocument/2006/relationships/audio" Target="../media/audio23.wav"/><Relationship Id="rId26" Type="http://schemas.openxmlformats.org/officeDocument/2006/relationships/audio" Target="../media/audio31.wav"/><Relationship Id="rId3" Type="http://schemas.openxmlformats.org/officeDocument/2006/relationships/audio" Target="../media/audio7.wav"/><Relationship Id="rId21" Type="http://schemas.openxmlformats.org/officeDocument/2006/relationships/audio" Target="../media/audio26.wav"/><Relationship Id="rId7" Type="http://schemas.openxmlformats.org/officeDocument/2006/relationships/audio" Target="../media/audio14.wav"/><Relationship Id="rId12" Type="http://schemas.openxmlformats.org/officeDocument/2006/relationships/audio" Target="../media/audio17.wav"/><Relationship Id="rId17" Type="http://schemas.openxmlformats.org/officeDocument/2006/relationships/audio" Target="../media/audio22.wav"/><Relationship Id="rId25" Type="http://schemas.openxmlformats.org/officeDocument/2006/relationships/audio" Target="../media/audio30.wav"/><Relationship Id="rId2" Type="http://schemas.openxmlformats.org/officeDocument/2006/relationships/notesSlide" Target="../notesSlides/notesSlide17.xml"/><Relationship Id="rId16" Type="http://schemas.openxmlformats.org/officeDocument/2006/relationships/audio" Target="../media/audio21.wav"/><Relationship Id="rId20" Type="http://schemas.openxmlformats.org/officeDocument/2006/relationships/audio" Target="../media/audio2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24" Type="http://schemas.openxmlformats.org/officeDocument/2006/relationships/audio" Target="../media/audio29.wav"/><Relationship Id="rId5" Type="http://schemas.openxmlformats.org/officeDocument/2006/relationships/audio" Target="../media/audio5.wav"/><Relationship Id="rId15" Type="http://schemas.openxmlformats.org/officeDocument/2006/relationships/audio" Target="../media/audio20.wav"/><Relationship Id="rId23" Type="http://schemas.openxmlformats.org/officeDocument/2006/relationships/audio" Target="../media/audio28.wav"/><Relationship Id="rId10" Type="http://schemas.openxmlformats.org/officeDocument/2006/relationships/audio" Target="../media/audio6.wav"/><Relationship Id="rId19" Type="http://schemas.openxmlformats.org/officeDocument/2006/relationships/audio" Target="../media/audio24.wav"/><Relationship Id="rId4" Type="http://schemas.openxmlformats.org/officeDocument/2006/relationships/audio" Target="../media/audio10.wav"/><Relationship Id="rId9" Type="http://schemas.openxmlformats.org/officeDocument/2006/relationships/audio" Target="../media/audio9.wav"/><Relationship Id="rId14" Type="http://schemas.openxmlformats.org/officeDocument/2006/relationships/audio" Target="../media/audio16.wav"/><Relationship Id="rId22" Type="http://schemas.openxmlformats.org/officeDocument/2006/relationships/audio" Target="../media/audio27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audio" Target="../media/audio14.wav"/><Relationship Id="rId18" Type="http://schemas.openxmlformats.org/officeDocument/2006/relationships/audio" Target="../media/audio29.wav"/><Relationship Id="rId26" Type="http://schemas.openxmlformats.org/officeDocument/2006/relationships/audio" Target="../media/audio25.wav"/><Relationship Id="rId3" Type="http://schemas.openxmlformats.org/officeDocument/2006/relationships/audio" Target="../media/audio9.wav"/><Relationship Id="rId21" Type="http://schemas.openxmlformats.org/officeDocument/2006/relationships/audio" Target="../media/audio21.wav"/><Relationship Id="rId7" Type="http://schemas.openxmlformats.org/officeDocument/2006/relationships/audio" Target="../media/audio12.wav"/><Relationship Id="rId12" Type="http://schemas.openxmlformats.org/officeDocument/2006/relationships/audio" Target="../media/audio8.wav"/><Relationship Id="rId17" Type="http://schemas.openxmlformats.org/officeDocument/2006/relationships/audio" Target="../media/audio28.wav"/><Relationship Id="rId25" Type="http://schemas.openxmlformats.org/officeDocument/2006/relationships/audio" Target="../media/audio24.wav"/><Relationship Id="rId2" Type="http://schemas.openxmlformats.org/officeDocument/2006/relationships/notesSlide" Target="../notesSlides/notesSlide18.xml"/><Relationship Id="rId16" Type="http://schemas.openxmlformats.org/officeDocument/2006/relationships/audio" Target="../media/audio27.wav"/><Relationship Id="rId20" Type="http://schemas.openxmlformats.org/officeDocument/2006/relationships/audio" Target="../media/audio3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7.wav"/><Relationship Id="rId11" Type="http://schemas.openxmlformats.org/officeDocument/2006/relationships/audio" Target="../media/audio5.wav"/><Relationship Id="rId24" Type="http://schemas.openxmlformats.org/officeDocument/2006/relationships/audio" Target="../media/audio23.wav"/><Relationship Id="rId5" Type="http://schemas.openxmlformats.org/officeDocument/2006/relationships/audio" Target="../media/audio13.wav"/><Relationship Id="rId15" Type="http://schemas.openxmlformats.org/officeDocument/2006/relationships/audio" Target="../media/audio26.wav"/><Relationship Id="rId23" Type="http://schemas.openxmlformats.org/officeDocument/2006/relationships/audio" Target="../media/audio22.wav"/><Relationship Id="rId10" Type="http://schemas.openxmlformats.org/officeDocument/2006/relationships/audio" Target="../media/audio10.wav"/><Relationship Id="rId19" Type="http://schemas.openxmlformats.org/officeDocument/2006/relationships/audio" Target="../media/audio30.wav"/><Relationship Id="rId4" Type="http://schemas.openxmlformats.org/officeDocument/2006/relationships/audio" Target="../media/audio6.wav"/><Relationship Id="rId9" Type="http://schemas.openxmlformats.org/officeDocument/2006/relationships/audio" Target="../media/audio7.wav"/><Relationship Id="rId14" Type="http://schemas.openxmlformats.org/officeDocument/2006/relationships/audio" Target="../media/audio11.wav"/><Relationship Id="rId22" Type="http://schemas.openxmlformats.org/officeDocument/2006/relationships/audio" Target="../media/audio20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audio" Target="../media/audio16.wav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audio" Target="../media/audio14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5" Type="http://schemas.openxmlformats.org/officeDocument/2006/relationships/audio" Target="../media/audio7.wav"/><Relationship Id="rId10" Type="http://schemas.openxmlformats.org/officeDocument/2006/relationships/audio" Target="../media/audio12.wav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audio" Target="../media/audio17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8.wav"/><Relationship Id="rId3" Type="http://schemas.openxmlformats.org/officeDocument/2006/relationships/audio" Target="../media/audio33.wav"/><Relationship Id="rId7" Type="http://schemas.openxmlformats.org/officeDocument/2006/relationships/audio" Target="../media/audio37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6.wav"/><Relationship Id="rId11" Type="http://schemas.openxmlformats.org/officeDocument/2006/relationships/audio" Target="../media/audio41.wav"/><Relationship Id="rId5" Type="http://schemas.openxmlformats.org/officeDocument/2006/relationships/audio" Target="../media/audio35.wav"/><Relationship Id="rId10" Type="http://schemas.openxmlformats.org/officeDocument/2006/relationships/audio" Target="../media/audio40.wav"/><Relationship Id="rId4" Type="http://schemas.openxmlformats.org/officeDocument/2006/relationships/audio" Target="../media/audio34.wav"/><Relationship Id="rId9" Type="http://schemas.openxmlformats.org/officeDocument/2006/relationships/audio" Target="../media/audio39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2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3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3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4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4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%20DEUTSCH_&#1088;&#1077;&#1087;&#1077;&#1090;&#1080;&#1090;&#1086;&#1088;\%20DEUTSCH-&#1058;&#1088;&#1077;&#1085;&#1072;&#1078;&#1105;&#1088;&#1099;\22.&#1062;&#1080;&#1092;&#1088;&#1099;%20&#1076;&#1083;&#1086;%201000.%20&#1050;&#1086;&#1090;&#1086;&#1088;&#1099;&#1081;%20&#1095;&#1072;&#1089;\20-30-usw.wav" TargetMode="Externa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2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3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6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1.wav"/><Relationship Id="rId3" Type="http://schemas.openxmlformats.org/officeDocument/2006/relationships/audio" Target="../media/audio14.wav"/><Relationship Id="rId7" Type="http://schemas.openxmlformats.org/officeDocument/2006/relationships/audio" Target="../media/audio50.wav"/><Relationship Id="rId12" Type="http://schemas.openxmlformats.org/officeDocument/2006/relationships/audio" Target="../media/audio55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9.wav"/><Relationship Id="rId11" Type="http://schemas.openxmlformats.org/officeDocument/2006/relationships/audio" Target="../media/audio54.wav"/><Relationship Id="rId5" Type="http://schemas.openxmlformats.org/officeDocument/2006/relationships/audio" Target="../media/audio48.wav"/><Relationship Id="rId10" Type="http://schemas.openxmlformats.org/officeDocument/2006/relationships/audio" Target="../media/audio53.wav"/><Relationship Id="rId4" Type="http://schemas.openxmlformats.org/officeDocument/2006/relationships/audio" Target="../media/audio47.wav"/><Relationship Id="rId9" Type="http://schemas.openxmlformats.org/officeDocument/2006/relationships/audio" Target="../media/audio52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1.wav"/><Relationship Id="rId3" Type="http://schemas.openxmlformats.org/officeDocument/2006/relationships/audio" Target="../media/audio56.wav"/><Relationship Id="rId7" Type="http://schemas.openxmlformats.org/officeDocument/2006/relationships/audio" Target="../media/audio60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9.wav"/><Relationship Id="rId5" Type="http://schemas.openxmlformats.org/officeDocument/2006/relationships/audio" Target="../media/audio58.wav"/><Relationship Id="rId10" Type="http://schemas.openxmlformats.org/officeDocument/2006/relationships/audio" Target="../media/audio63.wav"/><Relationship Id="rId4" Type="http://schemas.openxmlformats.org/officeDocument/2006/relationships/audio" Target="../media/audio57.wav"/><Relationship Id="rId9" Type="http://schemas.openxmlformats.org/officeDocument/2006/relationships/audio" Target="../media/audio62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1.wav"/><Relationship Id="rId3" Type="http://schemas.openxmlformats.org/officeDocument/2006/relationships/audio" Target="../media/audio56.wav"/><Relationship Id="rId7" Type="http://schemas.openxmlformats.org/officeDocument/2006/relationships/audio" Target="../media/audio60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9.wav"/><Relationship Id="rId5" Type="http://schemas.openxmlformats.org/officeDocument/2006/relationships/audio" Target="../media/audio58.wav"/><Relationship Id="rId10" Type="http://schemas.openxmlformats.org/officeDocument/2006/relationships/audio" Target="../media/audio63.wav"/><Relationship Id="rId4" Type="http://schemas.openxmlformats.org/officeDocument/2006/relationships/audio" Target="../media/audio57.wav"/><Relationship Id="rId9" Type="http://schemas.openxmlformats.org/officeDocument/2006/relationships/audio" Target="../media/audio62.wav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4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64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5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5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6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7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7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3.wav"/><Relationship Id="rId3" Type="http://schemas.openxmlformats.org/officeDocument/2006/relationships/audio" Target="../media/audio68.wav"/><Relationship Id="rId7" Type="http://schemas.openxmlformats.org/officeDocument/2006/relationships/audio" Target="../media/audio72.wav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1.wav"/><Relationship Id="rId5" Type="http://schemas.openxmlformats.org/officeDocument/2006/relationships/audio" Target="../media/audio70.wav"/><Relationship Id="rId4" Type="http://schemas.openxmlformats.org/officeDocument/2006/relationships/audio" Target="../media/audio69.wav"/><Relationship Id="rId9" Type="http://schemas.openxmlformats.org/officeDocument/2006/relationships/audio" Target="../media/audio74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0.wav"/><Relationship Id="rId3" Type="http://schemas.openxmlformats.org/officeDocument/2006/relationships/audio" Target="../media/audio75.wav"/><Relationship Id="rId7" Type="http://schemas.openxmlformats.org/officeDocument/2006/relationships/audio" Target="../media/audio79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8.wav"/><Relationship Id="rId5" Type="http://schemas.openxmlformats.org/officeDocument/2006/relationships/audio" Target="../media/audio77.wav"/><Relationship Id="rId4" Type="http://schemas.openxmlformats.org/officeDocument/2006/relationships/audio" Target="../media/audio76.wav"/><Relationship Id="rId9" Type="http://schemas.openxmlformats.org/officeDocument/2006/relationships/audio" Target="../media/audio81.wav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7.wav"/><Relationship Id="rId3" Type="http://schemas.openxmlformats.org/officeDocument/2006/relationships/audio" Target="../media/audio82.wav"/><Relationship Id="rId7" Type="http://schemas.openxmlformats.org/officeDocument/2006/relationships/audio" Target="../media/audio86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5.wav"/><Relationship Id="rId5" Type="http://schemas.openxmlformats.org/officeDocument/2006/relationships/audio" Target="../media/audio84.wav"/><Relationship Id="rId4" Type="http://schemas.openxmlformats.org/officeDocument/2006/relationships/audio" Target="../media/audio83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8.wav"/><Relationship Id="rId7" Type="http://schemas.openxmlformats.org/officeDocument/2006/relationships/audio" Target="../media/audio92.wav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1.wav"/><Relationship Id="rId5" Type="http://schemas.openxmlformats.org/officeDocument/2006/relationships/audio" Target="../media/audio90.wav"/><Relationship Id="rId4" Type="http://schemas.openxmlformats.org/officeDocument/2006/relationships/audio" Target="../media/audio89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3.wav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99.wav"/><Relationship Id="rId3" Type="http://schemas.openxmlformats.org/officeDocument/2006/relationships/audio" Target="../media/audio94.wav"/><Relationship Id="rId7" Type="http://schemas.openxmlformats.org/officeDocument/2006/relationships/audio" Target="../media/audio98.wav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7.wav"/><Relationship Id="rId5" Type="http://schemas.openxmlformats.org/officeDocument/2006/relationships/audio" Target="../media/audio96.wav"/><Relationship Id="rId10" Type="http://schemas.openxmlformats.org/officeDocument/2006/relationships/audio" Target="../media/audio101.wav"/><Relationship Id="rId4" Type="http://schemas.openxmlformats.org/officeDocument/2006/relationships/audio" Target="../media/audio95.wav"/><Relationship Id="rId9" Type="http://schemas.openxmlformats.org/officeDocument/2006/relationships/audio" Target="../media/audio100.wav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7.wav"/><Relationship Id="rId3" Type="http://schemas.openxmlformats.org/officeDocument/2006/relationships/audio" Target="../media/audio102.wav"/><Relationship Id="rId7" Type="http://schemas.openxmlformats.org/officeDocument/2006/relationships/audio" Target="../media/audio106.wav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5.wav"/><Relationship Id="rId5" Type="http://schemas.openxmlformats.org/officeDocument/2006/relationships/audio" Target="../media/audio104.wav"/><Relationship Id="rId10" Type="http://schemas.openxmlformats.org/officeDocument/2006/relationships/audio" Target="../media/audio109.wav"/><Relationship Id="rId4" Type="http://schemas.openxmlformats.org/officeDocument/2006/relationships/audio" Target="../media/audio103.wav"/><Relationship Id="rId9" Type="http://schemas.openxmlformats.org/officeDocument/2006/relationships/audio" Target="../media/audio108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12" Type="http://schemas.openxmlformats.org/officeDocument/2006/relationships/audio" Target="../media/audio14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5" Type="http://schemas.openxmlformats.org/officeDocument/2006/relationships/audio" Target="../media/audio7.wav"/><Relationship Id="rId10" Type="http://schemas.openxmlformats.org/officeDocument/2006/relationships/audio" Target="../media/audio12.wav"/><Relationship Id="rId4" Type="http://schemas.openxmlformats.org/officeDocument/2006/relationships/audio" Target="../media/audio6.wav"/><Relationship Id="rId9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audio" Target="../media/audio10.wav"/><Relationship Id="rId7" Type="http://schemas.openxmlformats.org/officeDocument/2006/relationships/audio" Target="../media/audio11.wav"/><Relationship Id="rId12" Type="http://schemas.openxmlformats.org/officeDocument/2006/relationships/audio" Target="../media/audio1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.wav"/><Relationship Id="rId11" Type="http://schemas.openxmlformats.org/officeDocument/2006/relationships/audio" Target="../media/audio7.wav"/><Relationship Id="rId5" Type="http://schemas.openxmlformats.org/officeDocument/2006/relationships/audio" Target="../media/audio9.wav"/><Relationship Id="rId10" Type="http://schemas.openxmlformats.org/officeDocument/2006/relationships/audio" Target="../media/audio13.wav"/><Relationship Id="rId4" Type="http://schemas.openxmlformats.org/officeDocument/2006/relationships/audio" Target="../media/audio6.wav"/><Relationship Id="rId9" Type="http://schemas.openxmlformats.org/officeDocument/2006/relationships/audio" Target="../media/audio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2565400"/>
            <a:ext cx="1219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Считаем до </a:t>
            </a:r>
            <a:r>
              <a:rPr lang="en-US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2</a:t>
            </a:r>
            <a:r>
              <a:rPr lang="ru-RU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0</a:t>
            </a:r>
            <a:endParaRPr lang="ru-RU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5" name="AutoShap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1136560" y="332656"/>
            <a:ext cx="833327" cy="457050"/>
          </a:xfrm>
          <a:prstGeom prst="rightArrow">
            <a:avLst>
              <a:gd name="adj1" fmla="val 50000"/>
              <a:gd name="adj2" fmla="val 4368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0" y="5301208"/>
            <a:ext cx="1219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44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Составил</a:t>
            </a:r>
            <a:r>
              <a:rPr lang="de-DE" sz="44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 </a:t>
            </a:r>
            <a:r>
              <a:rPr lang="ru-RU" sz="44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Н.П. </a:t>
            </a:r>
            <a:r>
              <a:rPr lang="ru-RU" sz="4400" b="1" i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Хмеленок</a:t>
            </a:r>
            <a:endParaRPr lang="ru-RU" sz="4400" b="1" i="1" dirty="0">
              <a:solidFill>
                <a:srgbClr val="006600"/>
              </a:solidFill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 err="1">
                <a:ln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Городнянский</a:t>
            </a:r>
            <a:r>
              <a:rPr lang="ru-RU" sz="2800" b="1" i="1" dirty="0">
                <a:ln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Центр детского и юношеского творчества</a:t>
            </a:r>
            <a:endParaRPr lang="ru-RU" sz="2800" b="1" dirty="0">
              <a:ln/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777098" y="357736"/>
            <a:ext cx="2207568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00B0F0"/>
                </a:solidFill>
                <a:cs typeface="Arial" charset="0"/>
              </a:rPr>
              <a:t>4,</a:t>
            </a:r>
            <a:endParaRPr lang="de-DE" altLang="ru-RU" sz="14500" b="1" i="1" dirty="0">
              <a:solidFill>
                <a:srgbClr val="00B0F0"/>
              </a:solidFill>
              <a:cs typeface="Arial" charset="0"/>
            </a:endParaRPr>
          </a:p>
        </p:txBody>
      </p:sp>
      <p:sp>
        <p:nvSpPr>
          <p:cNvPr id="35" name="Овал 34"/>
          <p:cNvSpPr/>
          <p:nvPr/>
        </p:nvSpPr>
        <p:spPr bwMode="auto">
          <a:xfrm>
            <a:off x="1425170" y="2734000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2865330" y="357736"/>
            <a:ext cx="2063552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>
                <a:solidFill>
                  <a:srgbClr val="9900CC"/>
                </a:solidFill>
                <a:cs typeface="Arial" charset="0"/>
              </a:rPr>
              <a:t>1, </a:t>
            </a:r>
          </a:p>
        </p:txBody>
      </p:sp>
      <p:sp>
        <p:nvSpPr>
          <p:cNvPr id="44" name="Овал 43"/>
          <p:cNvSpPr/>
          <p:nvPr/>
        </p:nvSpPr>
        <p:spPr bwMode="auto">
          <a:xfrm>
            <a:off x="3441394" y="2734000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4881554" y="285728"/>
            <a:ext cx="1991544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FF9900"/>
                </a:solidFill>
                <a:cs typeface="Arial" charset="0"/>
              </a:rPr>
              <a:t>9</a:t>
            </a:r>
            <a:r>
              <a:rPr lang="de-DE" altLang="ru-RU" sz="14500" b="1" i="1" dirty="0">
                <a:solidFill>
                  <a:srgbClr val="FF9900"/>
                </a:solidFill>
                <a:cs typeface="Arial" charset="0"/>
              </a:rPr>
              <a:t>, </a:t>
            </a:r>
          </a:p>
        </p:txBody>
      </p:sp>
      <p:sp>
        <p:nvSpPr>
          <p:cNvPr id="46" name="Овал 45"/>
          <p:cNvSpPr/>
          <p:nvPr/>
        </p:nvSpPr>
        <p:spPr bwMode="auto">
          <a:xfrm>
            <a:off x="5457618" y="2661992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6897778" y="285728"/>
            <a:ext cx="1872208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CC0066"/>
                </a:solidFill>
                <a:cs typeface="Arial" charset="0"/>
              </a:rPr>
              <a:t>3</a:t>
            </a:r>
            <a:r>
              <a:rPr lang="de-DE" altLang="ru-RU" sz="14500" b="1" i="1" dirty="0">
                <a:solidFill>
                  <a:srgbClr val="CC0066"/>
                </a:solidFill>
                <a:cs typeface="Arial" charset="0"/>
              </a:rPr>
              <a:t>, </a:t>
            </a:r>
            <a:endParaRPr lang="de-DE" altLang="ru-RU" sz="145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48" name="Овал 47"/>
          <p:cNvSpPr/>
          <p:nvPr/>
        </p:nvSpPr>
        <p:spPr bwMode="auto">
          <a:xfrm>
            <a:off x="7401834" y="2734000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9" name="Text Box 3"/>
          <p:cNvSpPr txBox="1">
            <a:spLocks noChangeArrowheads="1"/>
          </p:cNvSpPr>
          <p:nvPr/>
        </p:nvSpPr>
        <p:spPr bwMode="auto">
          <a:xfrm>
            <a:off x="9058018" y="357736"/>
            <a:ext cx="1944216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00B050"/>
                </a:solidFill>
                <a:cs typeface="Arial" charset="0"/>
              </a:rPr>
              <a:t>8</a:t>
            </a:r>
            <a:r>
              <a:rPr lang="de-DE" altLang="ru-RU" sz="14500" b="1" i="1" dirty="0">
                <a:solidFill>
                  <a:srgbClr val="00B050"/>
                </a:solidFill>
                <a:cs typeface="Arial" charset="0"/>
              </a:rPr>
              <a:t>, </a:t>
            </a:r>
          </a:p>
        </p:txBody>
      </p:sp>
      <p:sp>
        <p:nvSpPr>
          <p:cNvPr id="50" name="Овал 49"/>
          <p:cNvSpPr/>
          <p:nvPr/>
        </p:nvSpPr>
        <p:spPr bwMode="auto">
          <a:xfrm>
            <a:off x="9634082" y="2734000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937074" y="3500438"/>
            <a:ext cx="2063552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cs typeface="Arial" charset="0"/>
              </a:rPr>
              <a:t>6, </a:t>
            </a:r>
            <a:endParaRPr lang="de-DE" altLang="ru-RU" sz="14500" b="1" i="1" dirty="0">
              <a:cs typeface="Arial" charset="0"/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513138" y="5732686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2881290" y="3500438"/>
            <a:ext cx="2160240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0033CC"/>
                </a:solidFill>
                <a:cs typeface="Arial" charset="0"/>
              </a:rPr>
              <a:t>2</a:t>
            </a:r>
            <a:r>
              <a:rPr lang="de-DE" altLang="ru-RU" sz="14500" b="1" i="1" dirty="0">
                <a:solidFill>
                  <a:srgbClr val="0033CC"/>
                </a:solidFill>
                <a:cs typeface="Arial" charset="0"/>
              </a:rPr>
              <a:t>,</a:t>
            </a:r>
            <a:r>
              <a:rPr lang="de-DE" altLang="ru-RU" sz="14500" b="1" i="1" dirty="0">
                <a:solidFill>
                  <a:srgbClr val="CC0066"/>
                </a:solidFill>
                <a:cs typeface="Arial" charset="0"/>
              </a:rPr>
              <a:t> </a:t>
            </a:r>
            <a:endParaRPr lang="de-DE" altLang="ru-RU" sz="145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25" name="Овал 24"/>
          <p:cNvSpPr/>
          <p:nvPr/>
        </p:nvSpPr>
        <p:spPr bwMode="auto">
          <a:xfrm>
            <a:off x="3529362" y="5732686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4969522" y="3500438"/>
            <a:ext cx="1847528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009900"/>
                </a:solidFill>
                <a:cs typeface="Arial" charset="0"/>
              </a:rPr>
              <a:t>5,</a:t>
            </a:r>
            <a:endParaRPr lang="de-DE" altLang="ru-RU" sz="14500" b="1" i="1" dirty="0">
              <a:solidFill>
                <a:srgbClr val="009900"/>
              </a:solidFill>
              <a:cs typeface="Arial" charset="0"/>
            </a:endParaRPr>
          </a:p>
        </p:txBody>
      </p:sp>
      <p:sp>
        <p:nvSpPr>
          <p:cNvPr id="27" name="Овал 26"/>
          <p:cNvSpPr/>
          <p:nvPr/>
        </p:nvSpPr>
        <p:spPr bwMode="auto">
          <a:xfrm>
            <a:off x="5473578" y="5804694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6697714" y="3500438"/>
            <a:ext cx="2495600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CC00FF"/>
                </a:solidFill>
                <a:cs typeface="Arial" charset="0"/>
              </a:rPr>
              <a:t>10</a:t>
            </a:r>
            <a:endParaRPr lang="de-DE" altLang="ru-RU" sz="14500" b="1" i="1" dirty="0">
              <a:solidFill>
                <a:srgbClr val="CC00FF"/>
              </a:solidFill>
              <a:cs typeface="Arial" charset="0"/>
            </a:endParaRPr>
          </a:p>
        </p:txBody>
      </p:sp>
      <p:sp>
        <p:nvSpPr>
          <p:cNvPr id="29" name="Овал 28"/>
          <p:cNvSpPr/>
          <p:nvPr/>
        </p:nvSpPr>
        <p:spPr bwMode="auto">
          <a:xfrm>
            <a:off x="7633818" y="5732686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9434018" y="3500438"/>
            <a:ext cx="2063552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CC0066"/>
                </a:solidFill>
                <a:cs typeface="Arial" charset="0"/>
              </a:rPr>
              <a:t>7</a:t>
            </a:r>
            <a:r>
              <a:rPr lang="de-DE" altLang="ru-RU" sz="14500" b="1" i="1" dirty="0">
                <a:solidFill>
                  <a:srgbClr val="CC0066"/>
                </a:solidFill>
                <a:cs typeface="Arial" charset="0"/>
              </a:rPr>
              <a:t>, </a:t>
            </a:r>
            <a:endParaRPr lang="de-DE" altLang="ru-RU" sz="145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31" name="Овал 30"/>
          <p:cNvSpPr/>
          <p:nvPr/>
        </p:nvSpPr>
        <p:spPr bwMode="auto">
          <a:xfrm>
            <a:off x="9866066" y="5660678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0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7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36" grpId="0"/>
      <p:bldP spid="44" grpId="0" animBg="1"/>
      <p:bldP spid="45" grpId="0"/>
      <p:bldP spid="46" grpId="0" animBg="1"/>
      <p:bldP spid="47" grpId="0"/>
      <p:bldP spid="48" grpId="0" animBg="1"/>
      <p:bldP spid="49" grpId="0"/>
      <p:bldP spid="50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>
            <a:hlinkClick r:id="" action="ppaction://noaction">
              <a:snd r:embed="rId3" name="11-12-.wav"/>
            </a:hlinkClick>
          </p:cNvPr>
          <p:cNvSpPr txBox="1">
            <a:spLocks noChangeArrowheads="1"/>
          </p:cNvSpPr>
          <p:nvPr/>
        </p:nvSpPr>
        <p:spPr bwMode="auto">
          <a:xfrm>
            <a:off x="0" y="571480"/>
            <a:ext cx="12192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6000" b="1" i="1" dirty="0">
                <a:solidFill>
                  <a:srgbClr val="006600"/>
                </a:solidFill>
                <a:cs typeface="Arial" charset="0"/>
              </a:rPr>
              <a:t>11, 12</a:t>
            </a:r>
          </a:p>
        </p:txBody>
      </p:sp>
      <p:sp>
        <p:nvSpPr>
          <p:cNvPr id="5" name="Text Box 3">
            <a:hlinkClick r:id="" action="ppaction://noaction">
              <a:snd r:embed="rId3" name="11-12-.wav"/>
            </a:hlinkClick>
          </p:cNvPr>
          <p:cNvSpPr txBox="1">
            <a:spLocks noChangeArrowheads="1"/>
          </p:cNvSpPr>
          <p:nvPr/>
        </p:nvSpPr>
        <p:spPr bwMode="auto">
          <a:xfrm>
            <a:off x="0" y="3571876"/>
            <a:ext cx="12192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6000" b="1" i="1" dirty="0">
                <a:cs typeface="Arial" charset="0"/>
              </a:rPr>
              <a:t>11, 12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-12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-12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hlinkClick r:id="" action="ppaction://noaction">
              <a:snd r:embed="rId3" name="11-.wav"/>
            </a:hlinkClick>
          </p:cNvPr>
          <p:cNvSpPr txBox="1">
            <a:spLocks noChangeArrowheads="1"/>
          </p:cNvSpPr>
          <p:nvPr/>
        </p:nvSpPr>
        <p:spPr bwMode="auto">
          <a:xfrm>
            <a:off x="1703512" y="1124744"/>
            <a:ext cx="388843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6000" b="1" i="1" dirty="0">
                <a:cs typeface="Arial" charset="0"/>
              </a:rPr>
              <a:t>11, </a:t>
            </a:r>
          </a:p>
        </p:txBody>
      </p:sp>
      <p:sp>
        <p:nvSpPr>
          <p:cNvPr id="5" name="Text Box 3">
            <a:hlinkClick r:id="" action="ppaction://noaction">
              <a:snd r:embed="rId4" name="12-.wav"/>
            </a:hlinkClick>
          </p:cNvPr>
          <p:cNvSpPr txBox="1">
            <a:spLocks noChangeArrowheads="1"/>
          </p:cNvSpPr>
          <p:nvPr/>
        </p:nvSpPr>
        <p:spPr bwMode="auto">
          <a:xfrm>
            <a:off x="6240016" y="1124744"/>
            <a:ext cx="352839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6000" b="1" i="1" dirty="0" smtClean="0">
                <a:solidFill>
                  <a:srgbClr val="0000FF"/>
                </a:solidFill>
                <a:cs typeface="Arial" charset="0"/>
              </a:rPr>
              <a:t>12</a:t>
            </a:r>
            <a:endParaRPr lang="de-DE" altLang="ru-RU" sz="16000" b="1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3359696" y="3861048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7968208" y="3789040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" descr="1234567891011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803533"/>
            <a:ext cx="11457735" cy="168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0" y="3068960"/>
            <a:ext cx="12192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6000" b="1" i="1" dirty="0" smtClean="0"/>
              <a:t>Eins, zwei, drei, vier, fünf,</a:t>
            </a:r>
          </a:p>
          <a:p>
            <a:pPr algn="ctr" eaLnBrk="1" hangingPunct="1"/>
            <a:r>
              <a:rPr lang="de-DE" altLang="ru-RU" sz="6000" b="1" i="1" dirty="0" smtClean="0"/>
              <a:t>sechs, sieben, acht, neun, zehn,</a:t>
            </a:r>
          </a:p>
          <a:p>
            <a:pPr algn="ctr" eaLnBrk="1" hangingPunct="1"/>
            <a:r>
              <a:rPr lang="de-DE" altLang="ru-RU" sz="6000" b="1" i="1" dirty="0" smtClean="0"/>
              <a:t>elf, zwölf</a:t>
            </a:r>
            <a:endParaRPr lang="en-US" altLang="ru-RU" sz="5400" b="1" i="1" dirty="0"/>
          </a:p>
        </p:txBody>
      </p:sp>
      <p:sp>
        <p:nvSpPr>
          <p:cNvPr id="5" name="AutoShap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1136560" y="6400950"/>
            <a:ext cx="833327" cy="457050"/>
          </a:xfrm>
          <a:prstGeom prst="rightArrow">
            <a:avLst>
              <a:gd name="adj1" fmla="val 50000"/>
              <a:gd name="adj2" fmla="val 4368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12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12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0" y="1785926"/>
            <a:ext cx="12192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6000" b="1" i="1" dirty="0" smtClean="0">
                <a:solidFill>
                  <a:srgbClr val="FF0000"/>
                </a:solidFill>
              </a:rPr>
              <a:t>Ei</a:t>
            </a:r>
            <a:r>
              <a:rPr lang="de-DE" altLang="ru-RU" sz="6000" b="1" i="1" dirty="0" smtClean="0"/>
              <a:t>ns, zw</a:t>
            </a:r>
            <a:r>
              <a:rPr lang="de-DE" altLang="ru-RU" sz="6000" b="1" i="1" dirty="0" smtClean="0">
                <a:solidFill>
                  <a:srgbClr val="FF0000"/>
                </a:solidFill>
              </a:rPr>
              <a:t>ei</a:t>
            </a:r>
            <a:r>
              <a:rPr lang="de-DE" altLang="ru-RU" sz="6000" b="1" i="1" dirty="0" smtClean="0"/>
              <a:t>, dr</a:t>
            </a:r>
            <a:r>
              <a:rPr lang="de-DE" altLang="ru-RU" sz="6000" b="1" i="1" dirty="0" smtClean="0">
                <a:solidFill>
                  <a:srgbClr val="FF0000"/>
                </a:solidFill>
              </a:rPr>
              <a:t>ei</a:t>
            </a:r>
            <a:r>
              <a:rPr lang="de-DE" altLang="ru-RU" sz="6000" b="1" i="1" dirty="0" smtClean="0"/>
              <a:t>, v</a:t>
            </a:r>
            <a:r>
              <a:rPr lang="de-DE" altLang="ru-RU" sz="6000" b="1" i="1" dirty="0" smtClean="0">
                <a:solidFill>
                  <a:srgbClr val="FF0000"/>
                </a:solidFill>
              </a:rPr>
              <a:t>ie</a:t>
            </a:r>
            <a:r>
              <a:rPr lang="de-DE" altLang="ru-RU" sz="6000" b="1" i="1" dirty="0" smtClean="0"/>
              <a:t>r, fünf,</a:t>
            </a:r>
          </a:p>
          <a:p>
            <a:pPr algn="ctr" eaLnBrk="1" hangingPunct="1"/>
            <a:r>
              <a:rPr lang="de-DE" altLang="ru-RU" sz="6000" b="1" i="1" dirty="0" smtClean="0"/>
              <a:t>se</a:t>
            </a:r>
            <a:r>
              <a:rPr lang="de-DE" altLang="ru-RU" sz="6000" b="1" i="1" dirty="0" smtClean="0">
                <a:solidFill>
                  <a:srgbClr val="FF0000"/>
                </a:solidFill>
              </a:rPr>
              <a:t>ch</a:t>
            </a:r>
            <a:r>
              <a:rPr lang="de-DE" altLang="ru-RU" sz="6000" b="1" i="1" dirty="0" smtClean="0"/>
              <a:t>s, s</a:t>
            </a:r>
            <a:r>
              <a:rPr lang="de-DE" altLang="ru-RU" sz="6000" b="1" i="1" dirty="0" smtClean="0">
                <a:solidFill>
                  <a:srgbClr val="FF0000"/>
                </a:solidFill>
              </a:rPr>
              <a:t>ie</a:t>
            </a:r>
            <a:r>
              <a:rPr lang="de-DE" altLang="ru-RU" sz="6000" b="1" i="1" dirty="0" smtClean="0"/>
              <a:t>ben, a</a:t>
            </a:r>
            <a:r>
              <a:rPr lang="de-DE" altLang="ru-RU" sz="6000" b="1" i="1" dirty="0" smtClean="0">
                <a:solidFill>
                  <a:srgbClr val="FF0000"/>
                </a:solidFill>
              </a:rPr>
              <a:t>ch</a:t>
            </a:r>
            <a:r>
              <a:rPr lang="de-DE" altLang="ru-RU" sz="6000" b="1" i="1" dirty="0" smtClean="0"/>
              <a:t>t, n</a:t>
            </a:r>
            <a:r>
              <a:rPr lang="de-DE" altLang="ru-RU" sz="6000" b="1" i="1" dirty="0" smtClean="0">
                <a:solidFill>
                  <a:srgbClr val="FF0000"/>
                </a:solidFill>
              </a:rPr>
              <a:t>eu</a:t>
            </a:r>
            <a:r>
              <a:rPr lang="de-DE" altLang="ru-RU" sz="6000" b="1" i="1" dirty="0" smtClean="0"/>
              <a:t>n, ze</a:t>
            </a:r>
            <a:r>
              <a:rPr lang="de-DE" altLang="ru-RU" sz="6000" b="1" i="1" dirty="0" smtClean="0">
                <a:solidFill>
                  <a:srgbClr val="FF0000"/>
                </a:solidFill>
              </a:rPr>
              <a:t>h</a:t>
            </a:r>
            <a:r>
              <a:rPr lang="de-DE" altLang="ru-RU" sz="6000" b="1" i="1" dirty="0" smtClean="0"/>
              <a:t>n,</a:t>
            </a:r>
          </a:p>
          <a:p>
            <a:pPr algn="ctr" eaLnBrk="1" hangingPunct="1"/>
            <a:r>
              <a:rPr lang="de-DE" altLang="ru-RU" sz="6000" b="1" i="1" dirty="0" smtClean="0"/>
              <a:t>elf, zwölf</a:t>
            </a:r>
            <a:endParaRPr lang="en-US" altLang="ru-RU" sz="5400" b="1" i="1" dirty="0"/>
          </a:p>
        </p:txBody>
      </p:sp>
      <p:sp>
        <p:nvSpPr>
          <p:cNvPr id="5" name="AutoShap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1136560" y="6400950"/>
            <a:ext cx="833327" cy="457050"/>
          </a:xfrm>
          <a:prstGeom prst="rightArrow">
            <a:avLst>
              <a:gd name="adj1" fmla="val 50000"/>
              <a:gd name="adj2" fmla="val 4368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12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524000" y="692150"/>
            <a:ext cx="91440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altLang="ru-RU" sz="12000" b="1" i="1" dirty="0">
                <a:solidFill>
                  <a:srgbClr val="006600"/>
                </a:solidFill>
                <a:cs typeface="Arial" charset="0"/>
              </a:rPr>
              <a:t>1, 2, 3, 4, 5,</a:t>
            </a:r>
          </a:p>
          <a:p>
            <a:pPr algn="ctr"/>
            <a:r>
              <a:rPr lang="de-DE" altLang="ru-RU" sz="12000" b="1" i="1" dirty="0">
                <a:solidFill>
                  <a:srgbClr val="006600"/>
                </a:solidFill>
                <a:cs typeface="Arial" charset="0"/>
              </a:rPr>
              <a:t>6, 7, 8, 9, 10</a:t>
            </a:r>
          </a:p>
          <a:p>
            <a:pPr algn="ctr"/>
            <a:r>
              <a:rPr lang="de-DE" altLang="ru-RU" sz="12000" b="1" i="1" dirty="0">
                <a:cs typeface="Arial" charset="0"/>
              </a:rPr>
              <a:t>11, 12</a:t>
            </a:r>
          </a:p>
        </p:txBody>
      </p:sp>
      <p:sp>
        <p:nvSpPr>
          <p:cNvPr id="4" name="AutoShap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1168098" y="6357959"/>
            <a:ext cx="833327" cy="457050"/>
          </a:xfrm>
          <a:prstGeom prst="rightArrow">
            <a:avLst>
              <a:gd name="adj1" fmla="val 50000"/>
              <a:gd name="adj2" fmla="val 4368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12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288032" y="908720"/>
            <a:ext cx="206355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8800" b="1" i="1" dirty="0">
                <a:solidFill>
                  <a:srgbClr val="CC0066"/>
                </a:solidFill>
                <a:cs typeface="Arial" charset="0"/>
              </a:rPr>
              <a:t>1, </a:t>
            </a:r>
            <a:endParaRPr lang="de-DE" altLang="ru-RU" sz="88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32248" y="908720"/>
            <a:ext cx="216024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8800" b="1" i="1" dirty="0" smtClean="0">
                <a:solidFill>
                  <a:srgbClr val="0033CC"/>
                </a:solidFill>
                <a:cs typeface="Arial" charset="0"/>
              </a:rPr>
              <a:t>2</a:t>
            </a:r>
            <a:r>
              <a:rPr lang="de-DE" altLang="ru-RU" sz="8800" b="1" i="1" dirty="0">
                <a:solidFill>
                  <a:srgbClr val="0033CC"/>
                </a:solidFill>
                <a:cs typeface="Arial" charset="0"/>
              </a:rPr>
              <a:t>,</a:t>
            </a:r>
            <a:r>
              <a:rPr lang="de-DE" altLang="ru-RU" sz="8800" b="1" i="1" dirty="0">
                <a:solidFill>
                  <a:srgbClr val="CC0066"/>
                </a:solidFill>
                <a:cs typeface="Arial" charset="0"/>
              </a:rPr>
              <a:t> </a:t>
            </a:r>
            <a:endParaRPr lang="de-DE" altLang="ru-RU" sz="88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464496" y="908720"/>
            <a:ext cx="187220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8800" b="1" i="1" dirty="0" smtClean="0">
                <a:solidFill>
                  <a:srgbClr val="CC0066"/>
                </a:solidFill>
                <a:cs typeface="Arial" charset="0"/>
              </a:rPr>
              <a:t>3</a:t>
            </a:r>
            <a:r>
              <a:rPr lang="de-DE" altLang="ru-RU" sz="8800" b="1" i="1" dirty="0">
                <a:solidFill>
                  <a:srgbClr val="CC0066"/>
                </a:solidFill>
                <a:cs typeface="Arial" charset="0"/>
              </a:rPr>
              <a:t>, </a:t>
            </a:r>
            <a:endParaRPr lang="de-DE" altLang="ru-RU" sz="88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264696" y="908720"/>
            <a:ext cx="220756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8800" b="1" i="1" dirty="0" smtClean="0">
                <a:solidFill>
                  <a:srgbClr val="0033CC"/>
                </a:solidFill>
                <a:cs typeface="Arial" charset="0"/>
              </a:rPr>
              <a:t>4,</a:t>
            </a:r>
            <a:endParaRPr lang="de-DE" altLang="ru-RU" sz="88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280920" y="980728"/>
            <a:ext cx="184752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8800" b="1" i="1" dirty="0" smtClean="0">
                <a:solidFill>
                  <a:srgbClr val="CC0066"/>
                </a:solidFill>
                <a:cs typeface="Arial" charset="0"/>
              </a:rPr>
              <a:t>5,</a:t>
            </a:r>
            <a:endParaRPr lang="de-DE" altLang="ru-RU" sz="88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0056440" y="980728"/>
            <a:ext cx="213556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8800" b="1" i="1" dirty="0" smtClean="0">
                <a:solidFill>
                  <a:srgbClr val="0033CC"/>
                </a:solidFill>
                <a:cs typeface="Arial" charset="0"/>
              </a:rPr>
              <a:t>6</a:t>
            </a:r>
            <a:r>
              <a:rPr lang="de-DE" altLang="ru-RU" sz="8800" b="1" i="1" dirty="0">
                <a:solidFill>
                  <a:srgbClr val="0033CC"/>
                </a:solidFill>
                <a:cs typeface="Arial" charset="0"/>
              </a:rPr>
              <a:t>,</a:t>
            </a:r>
            <a:r>
              <a:rPr lang="de-DE" altLang="ru-RU" sz="8800" b="1" i="1" dirty="0">
                <a:solidFill>
                  <a:srgbClr val="CC0066"/>
                </a:solidFill>
                <a:cs typeface="Arial" charset="0"/>
              </a:rPr>
              <a:t> </a:t>
            </a:r>
            <a:endParaRPr lang="de-DE" altLang="ru-RU" sz="88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3429000"/>
            <a:ext cx="184752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8800" b="1" i="1" dirty="0" smtClean="0">
                <a:solidFill>
                  <a:srgbClr val="CC0066"/>
                </a:solidFill>
                <a:cs typeface="Arial" charset="0"/>
              </a:rPr>
              <a:t>7</a:t>
            </a:r>
            <a:r>
              <a:rPr lang="de-DE" altLang="ru-RU" sz="8800" b="1" i="1" dirty="0">
                <a:solidFill>
                  <a:srgbClr val="CC0066"/>
                </a:solidFill>
                <a:cs typeface="Arial" charset="0"/>
              </a:rPr>
              <a:t>, </a:t>
            </a:r>
            <a:endParaRPr lang="de-DE" altLang="ru-RU" sz="88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088232" y="3501008"/>
            <a:ext cx="177552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8800" b="1" i="1" dirty="0" smtClean="0">
                <a:solidFill>
                  <a:srgbClr val="0033CC"/>
                </a:solidFill>
                <a:cs typeface="Arial" charset="0"/>
              </a:rPr>
              <a:t>8</a:t>
            </a:r>
            <a:r>
              <a:rPr lang="de-DE" altLang="ru-RU" sz="8800" b="1" i="1" dirty="0">
                <a:solidFill>
                  <a:srgbClr val="0033CC"/>
                </a:solidFill>
                <a:cs typeface="Arial" charset="0"/>
              </a:rPr>
              <a:t>,</a:t>
            </a:r>
            <a:r>
              <a:rPr lang="de-DE" altLang="ru-RU" sz="8800" b="1" i="1" dirty="0">
                <a:solidFill>
                  <a:srgbClr val="CC0066"/>
                </a:solidFill>
                <a:cs typeface="Arial" charset="0"/>
              </a:rPr>
              <a:t> </a:t>
            </a:r>
            <a:endParaRPr lang="de-DE" altLang="ru-RU" sz="88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960440" y="3501008"/>
            <a:ext cx="177552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8800" b="1" i="1" dirty="0" smtClean="0">
                <a:solidFill>
                  <a:srgbClr val="CC0066"/>
                </a:solidFill>
                <a:cs typeface="Arial" charset="0"/>
              </a:rPr>
              <a:t>9</a:t>
            </a:r>
            <a:r>
              <a:rPr lang="de-DE" altLang="ru-RU" sz="8800" b="1" i="1" dirty="0">
                <a:solidFill>
                  <a:srgbClr val="CC0066"/>
                </a:solidFill>
                <a:cs typeface="Arial" charset="0"/>
              </a:rPr>
              <a:t>, </a:t>
            </a:r>
            <a:endParaRPr lang="de-DE" altLang="ru-RU" sz="88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976664" y="3501008"/>
            <a:ext cx="177552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8800" b="1" i="1" dirty="0" smtClean="0">
                <a:solidFill>
                  <a:srgbClr val="0033CC"/>
                </a:solidFill>
                <a:cs typeface="Arial" charset="0"/>
              </a:rPr>
              <a:t>10</a:t>
            </a:r>
            <a:endParaRPr lang="de-DE" altLang="ru-RU" sz="88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15" name="Овал 14"/>
          <p:cNvSpPr/>
          <p:nvPr/>
        </p:nvSpPr>
        <p:spPr bwMode="auto">
          <a:xfrm>
            <a:off x="983432" y="2492896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6" name="Овал 15"/>
          <p:cNvSpPr/>
          <p:nvPr/>
        </p:nvSpPr>
        <p:spPr bwMode="auto">
          <a:xfrm>
            <a:off x="3071664" y="2564904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5087888" y="2564904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7032104" y="2564904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8904312" y="2636912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0751840" y="2636912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95400" y="4869160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2639616" y="4941168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4511824" y="4941168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6744072" y="4869160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5" name="Text Box 3">
            <a:hlinkClick r:id="" action="ppaction://noaction">
              <a:snd r:embed="rId15" name="цифры 11-12.WAV"/>
            </a:hlinkClick>
          </p:cNvPr>
          <p:cNvSpPr txBox="1">
            <a:spLocks noChangeArrowheads="1"/>
          </p:cNvSpPr>
          <p:nvPr/>
        </p:nvSpPr>
        <p:spPr bwMode="auto">
          <a:xfrm>
            <a:off x="7968208" y="3429000"/>
            <a:ext cx="187220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8800" b="1" i="1" dirty="0">
                <a:cs typeface="Arial" charset="0"/>
              </a:rPr>
              <a:t>11, </a:t>
            </a:r>
          </a:p>
        </p:txBody>
      </p:sp>
      <p:sp>
        <p:nvSpPr>
          <p:cNvPr id="27" name="Text Box 3">
            <a:hlinkClick r:id="" action="ppaction://noaction">
              <a:snd r:embed="rId15" name="цифры 11-12.WAV"/>
            </a:hlinkClick>
          </p:cNvPr>
          <p:cNvSpPr txBox="1">
            <a:spLocks noChangeArrowheads="1"/>
          </p:cNvSpPr>
          <p:nvPr/>
        </p:nvSpPr>
        <p:spPr bwMode="auto">
          <a:xfrm>
            <a:off x="9984432" y="3429000"/>
            <a:ext cx="220756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8800" b="1" i="1" dirty="0" smtClean="0">
                <a:solidFill>
                  <a:srgbClr val="0000FF"/>
                </a:solidFill>
                <a:cs typeface="Arial" charset="0"/>
              </a:rPr>
              <a:t>12</a:t>
            </a:r>
            <a:endParaRPr lang="de-DE" altLang="ru-RU" sz="8800" b="1" i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9" name="Овал 28"/>
          <p:cNvSpPr/>
          <p:nvPr/>
        </p:nvSpPr>
        <p:spPr bwMode="auto">
          <a:xfrm>
            <a:off x="8616280" y="4869160"/>
            <a:ext cx="45672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0" name="Овал 29"/>
          <p:cNvSpPr/>
          <p:nvPr/>
        </p:nvSpPr>
        <p:spPr bwMode="auto">
          <a:xfrm>
            <a:off x="10848528" y="4941168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8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9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0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1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2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7" grpId="0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22">
            <a:hlinkClick r:id="" action="ppaction://noaction">
              <a:snd r:embed="rId15" name="1one.wav"/>
            </a:hlinkClick>
          </p:cNvPr>
          <p:cNvSpPr txBox="1">
            <a:spLocks noChangeArrowheads="1"/>
          </p:cNvSpPr>
          <p:nvPr/>
        </p:nvSpPr>
        <p:spPr bwMode="auto">
          <a:xfrm>
            <a:off x="4452926" y="928670"/>
            <a:ext cx="114300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rgbClr val="FF00FF"/>
                </a:solidFill>
              </a:rPr>
              <a:t>1</a:t>
            </a:r>
            <a:endParaRPr lang="de-DE" altLang="ru-RU" sz="11000" b="1" i="1" dirty="0">
              <a:solidFill>
                <a:srgbClr val="FF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1748" name="TextBox 22">
            <a:hlinkClick r:id="" action="ppaction://noaction">
              <a:snd r:embed="rId16" name="3-three-.wav"/>
            </a:hlinkClick>
          </p:cNvPr>
          <p:cNvSpPr txBox="1">
            <a:spLocks noChangeArrowheads="1"/>
          </p:cNvSpPr>
          <p:nvPr/>
        </p:nvSpPr>
        <p:spPr bwMode="auto">
          <a:xfrm>
            <a:off x="309522" y="857232"/>
            <a:ext cx="150019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rgbClr val="FF0000"/>
                </a:solidFill>
              </a:rPr>
              <a:t>3</a:t>
            </a:r>
            <a:endParaRPr lang="de-DE" altLang="ru-RU" sz="11000" b="1" i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1751" name="TextBox 22">
            <a:hlinkClick r:id="" action="ppaction://noaction">
              <a:snd r:embed="rId17" name="6-six-.wav"/>
            </a:hlinkClick>
          </p:cNvPr>
          <p:cNvSpPr txBox="1">
            <a:spLocks noChangeArrowheads="1"/>
          </p:cNvSpPr>
          <p:nvPr/>
        </p:nvSpPr>
        <p:spPr bwMode="auto">
          <a:xfrm>
            <a:off x="2238348" y="857232"/>
            <a:ext cx="150019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rgbClr val="00B0F0"/>
                </a:solidFill>
              </a:rPr>
              <a:t>6</a:t>
            </a:r>
            <a:endParaRPr lang="de-DE" altLang="ru-RU" sz="11000" b="1" i="1" dirty="0">
              <a:solidFill>
                <a:srgbClr val="00B0F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983432" y="2492896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5" name="Овал 14"/>
          <p:cNvSpPr/>
          <p:nvPr/>
        </p:nvSpPr>
        <p:spPr bwMode="auto">
          <a:xfrm>
            <a:off x="2855640" y="2564904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6" name="Овал 15"/>
          <p:cNvSpPr/>
          <p:nvPr/>
        </p:nvSpPr>
        <p:spPr bwMode="auto">
          <a:xfrm>
            <a:off x="4943872" y="2564904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6744072" y="2564904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6" name="TextBox 22">
            <a:hlinkClick r:id="" action="ppaction://noaction">
              <a:snd r:embed="rId18" name="4-four-.wav"/>
            </a:hlinkClick>
          </p:cNvPr>
          <p:cNvSpPr txBox="1">
            <a:spLocks noChangeArrowheads="1"/>
          </p:cNvSpPr>
          <p:nvPr/>
        </p:nvSpPr>
        <p:spPr bwMode="auto">
          <a:xfrm>
            <a:off x="6024562" y="928670"/>
            <a:ext cx="157163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rgbClr val="92D050"/>
                </a:solidFill>
              </a:rPr>
              <a:t>4</a:t>
            </a:r>
            <a:endParaRPr lang="de-DE" altLang="ru-RU" sz="11000" b="1" i="1" dirty="0">
              <a:solidFill>
                <a:srgbClr val="92D050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TextBox 22">
            <a:hlinkClick r:id="" action="ppaction://noaction">
              <a:snd r:embed="rId19" name="10-ten.wav"/>
            </a:hlinkClick>
          </p:cNvPr>
          <p:cNvSpPr txBox="1">
            <a:spLocks noChangeArrowheads="1"/>
          </p:cNvSpPr>
          <p:nvPr/>
        </p:nvSpPr>
        <p:spPr bwMode="auto">
          <a:xfrm>
            <a:off x="8024826" y="928670"/>
            <a:ext cx="178595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endParaRPr lang="de-DE" altLang="ru-RU" sz="11000" b="1" i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Овал 27"/>
          <p:cNvSpPr/>
          <p:nvPr/>
        </p:nvSpPr>
        <p:spPr bwMode="auto">
          <a:xfrm>
            <a:off x="8832304" y="2636912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9" name="TextBox 22">
            <a:hlinkClick r:id="" action="ppaction://noaction">
              <a:snd r:embed="rId20" name="7seven-.wav"/>
            </a:hlinkClick>
          </p:cNvPr>
          <p:cNvSpPr txBox="1">
            <a:spLocks noChangeArrowheads="1"/>
          </p:cNvSpPr>
          <p:nvPr/>
        </p:nvSpPr>
        <p:spPr bwMode="auto">
          <a:xfrm>
            <a:off x="10382280" y="857232"/>
            <a:ext cx="135732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rgbClr val="0000CC"/>
                </a:solidFill>
              </a:rPr>
              <a:t>7</a:t>
            </a:r>
            <a:endParaRPr lang="de-DE" altLang="ru-RU" sz="11000" b="1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Овал 29"/>
          <p:cNvSpPr/>
          <p:nvPr/>
        </p:nvSpPr>
        <p:spPr bwMode="auto">
          <a:xfrm>
            <a:off x="10751840" y="2636912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1" name="TextBox 22">
            <a:hlinkClick r:id="" action="ppaction://noaction">
              <a:snd r:embed="rId21" name="2two.wav"/>
            </a:hlinkClick>
          </p:cNvPr>
          <p:cNvSpPr txBox="1">
            <a:spLocks noChangeArrowheads="1"/>
          </p:cNvSpPr>
          <p:nvPr/>
        </p:nvSpPr>
        <p:spPr bwMode="auto">
          <a:xfrm>
            <a:off x="2308646" y="3573016"/>
            <a:ext cx="1285884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rgbClr val="66FF33"/>
                </a:solidFill>
              </a:rPr>
              <a:t>2</a:t>
            </a:r>
            <a:endParaRPr lang="de-DE" altLang="ru-RU" sz="11000" b="1" i="1" dirty="0">
              <a:solidFill>
                <a:srgbClr val="66FF33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TextBox 22">
            <a:hlinkClick r:id="" action="ppaction://noaction">
              <a:snd r:embed="rId22" name="5-five-.wav"/>
            </a:hlinkClick>
          </p:cNvPr>
          <p:cNvSpPr txBox="1">
            <a:spLocks noChangeArrowheads="1"/>
          </p:cNvSpPr>
          <p:nvPr/>
        </p:nvSpPr>
        <p:spPr bwMode="auto">
          <a:xfrm>
            <a:off x="451258" y="3573016"/>
            <a:ext cx="142876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rgbClr val="9900CC"/>
                </a:solidFill>
              </a:rPr>
              <a:t>5</a:t>
            </a:r>
            <a:endParaRPr lang="de-DE" altLang="ru-RU" sz="11000" b="1" i="1" dirty="0">
              <a:solidFill>
                <a:srgbClr val="9900CC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TextBox 22">
            <a:hlinkClick r:id="" action="ppaction://noaction">
              <a:snd r:embed="rId23" name="eight.wav"/>
            </a:hlinkClick>
          </p:cNvPr>
          <p:cNvSpPr txBox="1">
            <a:spLocks noChangeArrowheads="1"/>
          </p:cNvSpPr>
          <p:nvPr/>
        </p:nvSpPr>
        <p:spPr bwMode="auto">
          <a:xfrm>
            <a:off x="8166562" y="3573016"/>
            <a:ext cx="142876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rgbClr val="006600"/>
                </a:solidFill>
              </a:rPr>
              <a:t>8</a:t>
            </a:r>
            <a:endParaRPr lang="de-DE" altLang="ru-RU" sz="11000" b="1" i="1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TextBox 22">
            <a:hlinkClick r:id="" action="ppaction://noaction">
              <a:snd r:embed="rId24" name="9-nine.wav"/>
            </a:hlinkClick>
          </p:cNvPr>
          <p:cNvSpPr txBox="1">
            <a:spLocks noChangeArrowheads="1"/>
          </p:cNvSpPr>
          <p:nvPr/>
        </p:nvSpPr>
        <p:spPr bwMode="auto">
          <a:xfrm>
            <a:off x="4237472" y="3573016"/>
            <a:ext cx="142876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rgbClr val="C00000"/>
                </a:solidFill>
              </a:rPr>
              <a:t>9</a:t>
            </a:r>
            <a:endParaRPr lang="de-DE" altLang="ru-RU" sz="110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TextBox 22">
            <a:hlinkClick r:id="" action="ppaction://noaction">
              <a:snd r:embed="rId25" name="11eleven.wav"/>
            </a:hlinkClick>
          </p:cNvPr>
          <p:cNvSpPr txBox="1">
            <a:spLocks noChangeArrowheads="1"/>
          </p:cNvSpPr>
          <p:nvPr/>
        </p:nvSpPr>
        <p:spPr bwMode="auto">
          <a:xfrm>
            <a:off x="9952512" y="3644454"/>
            <a:ext cx="178595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rgbClr val="FF3300"/>
                </a:solidFill>
              </a:rPr>
              <a:t>11</a:t>
            </a:r>
            <a:endParaRPr lang="de-DE" altLang="ru-RU" sz="11000" b="1" i="1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TextBox 22">
            <a:hlinkClick r:id="" action="ppaction://noaction">
              <a:snd r:embed="rId26" name="12-twelve.wav"/>
            </a:hlinkClick>
          </p:cNvPr>
          <p:cNvSpPr txBox="1">
            <a:spLocks noChangeArrowheads="1"/>
          </p:cNvSpPr>
          <p:nvPr/>
        </p:nvSpPr>
        <p:spPr bwMode="auto">
          <a:xfrm>
            <a:off x="5951984" y="3573016"/>
            <a:ext cx="178595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rgbClr val="0099FF"/>
                </a:solidFill>
              </a:rPr>
              <a:t>12</a:t>
            </a:r>
            <a:endParaRPr lang="de-DE" altLang="ru-RU" sz="11000" b="1" i="1" dirty="0">
              <a:solidFill>
                <a:srgbClr val="0099FF"/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Овал 36"/>
          <p:cNvSpPr/>
          <p:nvPr/>
        </p:nvSpPr>
        <p:spPr bwMode="auto">
          <a:xfrm>
            <a:off x="839416" y="5445224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Овал 37"/>
          <p:cNvSpPr/>
          <p:nvPr/>
        </p:nvSpPr>
        <p:spPr bwMode="auto">
          <a:xfrm>
            <a:off x="2711624" y="5517232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9" name="Овал 38"/>
          <p:cNvSpPr/>
          <p:nvPr/>
        </p:nvSpPr>
        <p:spPr bwMode="auto">
          <a:xfrm>
            <a:off x="4799856" y="5517232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0" name="Овал 39"/>
          <p:cNvSpPr/>
          <p:nvPr/>
        </p:nvSpPr>
        <p:spPr bwMode="auto">
          <a:xfrm>
            <a:off x="6600056" y="5517232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1" name="Овал 40"/>
          <p:cNvSpPr/>
          <p:nvPr/>
        </p:nvSpPr>
        <p:spPr bwMode="auto">
          <a:xfrm>
            <a:off x="8688288" y="5589240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2" name="Овал 41"/>
          <p:cNvSpPr/>
          <p:nvPr/>
        </p:nvSpPr>
        <p:spPr bwMode="auto">
          <a:xfrm>
            <a:off x="10607824" y="5589240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0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9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2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8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1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51" grpId="0"/>
      <p:bldP spid="14" grpId="0" animBg="1"/>
      <p:bldP spid="15" grpId="0" animBg="1"/>
      <p:bldP spid="16" grpId="0" animBg="1"/>
      <p:bldP spid="17" grpId="0" animBg="1"/>
      <p:bldP spid="26" grpId="0"/>
      <p:bldP spid="27" grpId="0"/>
      <p:bldP spid="28" grpId="0" animBg="1"/>
      <p:bldP spid="29" grpId="0"/>
      <p:bldP spid="30" grpId="0" animBg="1"/>
      <p:bldP spid="31" grpId="0"/>
      <p:bldP spid="32" grpId="0"/>
      <p:bldP spid="33" grpId="0"/>
      <p:bldP spid="34" grpId="0"/>
      <p:bldP spid="35" grpId="0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22">
            <a:hlinkClick r:id="" action="ppaction://noaction">
              <a:snd r:embed="rId15" name="2two.wav"/>
            </a:hlinkClick>
          </p:cNvPr>
          <p:cNvSpPr txBox="1">
            <a:spLocks noChangeArrowheads="1"/>
          </p:cNvSpPr>
          <p:nvPr/>
        </p:nvSpPr>
        <p:spPr bwMode="auto">
          <a:xfrm>
            <a:off x="2381224" y="785794"/>
            <a:ext cx="1285884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rgbClr val="66FF33"/>
                </a:solidFill>
              </a:rPr>
              <a:t>2</a:t>
            </a:r>
            <a:endParaRPr lang="de-DE" altLang="ru-RU" sz="11000" b="1" i="1" dirty="0">
              <a:solidFill>
                <a:srgbClr val="66FF33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TextBox 22">
            <a:hlinkClick r:id="" action="ppaction://noaction">
              <a:snd r:embed="rId16" name="5-five-.wav"/>
            </a:hlinkClick>
          </p:cNvPr>
          <p:cNvSpPr txBox="1">
            <a:spLocks noChangeArrowheads="1"/>
          </p:cNvSpPr>
          <p:nvPr/>
        </p:nvSpPr>
        <p:spPr bwMode="auto">
          <a:xfrm>
            <a:off x="523836" y="785794"/>
            <a:ext cx="142876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rgbClr val="9900CC"/>
                </a:solidFill>
              </a:rPr>
              <a:t>5</a:t>
            </a:r>
            <a:endParaRPr lang="de-DE" altLang="ru-RU" sz="11000" b="1" i="1" dirty="0">
              <a:solidFill>
                <a:srgbClr val="9900CC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TextBox 22">
            <a:hlinkClick r:id="" action="ppaction://noaction">
              <a:snd r:embed="rId17" name="eight.wav"/>
            </a:hlinkClick>
          </p:cNvPr>
          <p:cNvSpPr txBox="1">
            <a:spLocks noChangeArrowheads="1"/>
          </p:cNvSpPr>
          <p:nvPr/>
        </p:nvSpPr>
        <p:spPr bwMode="auto">
          <a:xfrm>
            <a:off x="8239140" y="785794"/>
            <a:ext cx="142876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rgbClr val="006600"/>
                </a:solidFill>
              </a:rPr>
              <a:t>8</a:t>
            </a:r>
            <a:endParaRPr lang="de-DE" altLang="ru-RU" sz="11000" b="1" i="1" dirty="0">
              <a:solidFill>
                <a:srgbClr val="006600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TextBox 22">
            <a:hlinkClick r:id="" action="ppaction://noaction">
              <a:snd r:embed="rId18" name="9-nine.wav"/>
            </a:hlinkClick>
          </p:cNvPr>
          <p:cNvSpPr txBox="1">
            <a:spLocks noChangeArrowheads="1"/>
          </p:cNvSpPr>
          <p:nvPr/>
        </p:nvSpPr>
        <p:spPr bwMode="auto">
          <a:xfrm>
            <a:off x="4310050" y="785794"/>
            <a:ext cx="142876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rgbClr val="C00000"/>
                </a:solidFill>
              </a:rPr>
              <a:t>9</a:t>
            </a:r>
            <a:endParaRPr lang="de-DE" altLang="ru-RU" sz="110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TextBox 22">
            <a:hlinkClick r:id="" action="ppaction://noaction">
              <a:snd r:embed="rId19" name="11eleven.wav"/>
            </a:hlinkClick>
          </p:cNvPr>
          <p:cNvSpPr txBox="1">
            <a:spLocks noChangeArrowheads="1"/>
          </p:cNvSpPr>
          <p:nvPr/>
        </p:nvSpPr>
        <p:spPr bwMode="auto">
          <a:xfrm>
            <a:off x="10025090" y="857232"/>
            <a:ext cx="178595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rgbClr val="FF3300"/>
                </a:solidFill>
              </a:rPr>
              <a:t>11</a:t>
            </a:r>
            <a:endParaRPr lang="de-DE" altLang="ru-RU" sz="11000" b="1" i="1" dirty="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TextBox 22">
            <a:hlinkClick r:id="" action="ppaction://noaction">
              <a:snd r:embed="rId20" name="12-twelve.wav"/>
            </a:hlinkClick>
          </p:cNvPr>
          <p:cNvSpPr txBox="1">
            <a:spLocks noChangeArrowheads="1"/>
          </p:cNvSpPr>
          <p:nvPr/>
        </p:nvSpPr>
        <p:spPr bwMode="auto">
          <a:xfrm>
            <a:off x="6024562" y="785794"/>
            <a:ext cx="178595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rgbClr val="0099FF"/>
                </a:solidFill>
              </a:rPr>
              <a:t>12</a:t>
            </a:r>
            <a:endParaRPr lang="de-DE" altLang="ru-RU" sz="11000" b="1" i="1" dirty="0">
              <a:solidFill>
                <a:srgbClr val="0099FF"/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Овал 36"/>
          <p:cNvSpPr/>
          <p:nvPr/>
        </p:nvSpPr>
        <p:spPr bwMode="auto">
          <a:xfrm>
            <a:off x="911994" y="2658002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Овал 37"/>
          <p:cNvSpPr/>
          <p:nvPr/>
        </p:nvSpPr>
        <p:spPr bwMode="auto">
          <a:xfrm>
            <a:off x="2784202" y="2730010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9" name="Овал 38"/>
          <p:cNvSpPr/>
          <p:nvPr/>
        </p:nvSpPr>
        <p:spPr bwMode="auto">
          <a:xfrm>
            <a:off x="4872434" y="2730010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0" name="Овал 39"/>
          <p:cNvSpPr/>
          <p:nvPr/>
        </p:nvSpPr>
        <p:spPr bwMode="auto">
          <a:xfrm>
            <a:off x="6672634" y="2730010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1" name="Овал 40"/>
          <p:cNvSpPr/>
          <p:nvPr/>
        </p:nvSpPr>
        <p:spPr bwMode="auto">
          <a:xfrm>
            <a:off x="8760866" y="2802018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2" name="Овал 41"/>
          <p:cNvSpPr/>
          <p:nvPr/>
        </p:nvSpPr>
        <p:spPr bwMode="auto">
          <a:xfrm>
            <a:off x="10680402" y="2802018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4" name="TextBox 22">
            <a:hlinkClick r:id="" action="ppaction://noaction">
              <a:snd r:embed="rId21" name="3-three-.wav"/>
            </a:hlinkClick>
          </p:cNvPr>
          <p:cNvSpPr txBox="1">
            <a:spLocks noChangeArrowheads="1"/>
          </p:cNvSpPr>
          <p:nvPr/>
        </p:nvSpPr>
        <p:spPr bwMode="auto">
          <a:xfrm>
            <a:off x="309522" y="3929066"/>
            <a:ext cx="150019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rgbClr val="FF0000"/>
                </a:solidFill>
              </a:rPr>
              <a:t>3</a:t>
            </a:r>
            <a:endParaRPr lang="de-DE" altLang="ru-RU" sz="11000" b="1" i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983432" y="5564730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7" name="TextBox 22">
            <a:hlinkClick r:id="" action="ppaction://noaction">
              <a:snd r:embed="rId22" name="1one.wav"/>
            </a:hlinkClick>
          </p:cNvPr>
          <p:cNvSpPr txBox="1">
            <a:spLocks noChangeArrowheads="1"/>
          </p:cNvSpPr>
          <p:nvPr/>
        </p:nvSpPr>
        <p:spPr bwMode="auto">
          <a:xfrm>
            <a:off x="4452926" y="4000504"/>
            <a:ext cx="114300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rgbClr val="FF00FF"/>
                </a:solidFill>
              </a:rPr>
              <a:t>1</a:t>
            </a:r>
            <a:endParaRPr lang="de-DE" altLang="ru-RU" sz="11000" b="1" i="1" dirty="0">
              <a:solidFill>
                <a:srgbClr val="FF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TextBox 22">
            <a:hlinkClick r:id="" action="ppaction://noaction">
              <a:snd r:embed="rId23" name="6-six-.wav"/>
            </a:hlinkClick>
          </p:cNvPr>
          <p:cNvSpPr txBox="1">
            <a:spLocks noChangeArrowheads="1"/>
          </p:cNvSpPr>
          <p:nvPr/>
        </p:nvSpPr>
        <p:spPr bwMode="auto">
          <a:xfrm>
            <a:off x="2238348" y="3929066"/>
            <a:ext cx="1500198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rgbClr val="00B0F0"/>
                </a:solidFill>
              </a:rPr>
              <a:t>6</a:t>
            </a:r>
            <a:endParaRPr lang="de-DE" altLang="ru-RU" sz="11000" b="1" i="1" dirty="0">
              <a:solidFill>
                <a:srgbClr val="00B0F0"/>
              </a:solidFill>
              <a:cs typeface="Times New Roman" panose="02020603050405020304" pitchFamily="18" charset="0"/>
            </a:endParaRPr>
          </a:p>
        </p:txBody>
      </p:sp>
      <p:sp>
        <p:nvSpPr>
          <p:cNvPr id="29" name="Овал 28"/>
          <p:cNvSpPr/>
          <p:nvPr/>
        </p:nvSpPr>
        <p:spPr bwMode="auto">
          <a:xfrm>
            <a:off x="2855640" y="5636738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0" name="Овал 29"/>
          <p:cNvSpPr/>
          <p:nvPr/>
        </p:nvSpPr>
        <p:spPr bwMode="auto">
          <a:xfrm>
            <a:off x="4943872" y="5636738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3" name="Овал 42"/>
          <p:cNvSpPr/>
          <p:nvPr/>
        </p:nvSpPr>
        <p:spPr bwMode="auto">
          <a:xfrm>
            <a:off x="6744072" y="5636738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5" name="TextBox 22">
            <a:hlinkClick r:id="" action="ppaction://noaction">
              <a:snd r:embed="rId24" name="4-four-.wav"/>
            </a:hlinkClick>
          </p:cNvPr>
          <p:cNvSpPr txBox="1">
            <a:spLocks noChangeArrowheads="1"/>
          </p:cNvSpPr>
          <p:nvPr/>
        </p:nvSpPr>
        <p:spPr bwMode="auto">
          <a:xfrm>
            <a:off x="6024562" y="4000504"/>
            <a:ext cx="157163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rgbClr val="92D050"/>
                </a:solidFill>
              </a:rPr>
              <a:t>4</a:t>
            </a:r>
            <a:endParaRPr lang="de-DE" altLang="ru-RU" sz="11000" b="1" i="1" dirty="0">
              <a:solidFill>
                <a:srgbClr val="92D050"/>
              </a:solidFill>
              <a:cs typeface="Times New Roman" panose="02020603050405020304" pitchFamily="18" charset="0"/>
            </a:endParaRPr>
          </a:p>
        </p:txBody>
      </p:sp>
      <p:sp>
        <p:nvSpPr>
          <p:cNvPr id="46" name="TextBox 22">
            <a:hlinkClick r:id="" action="ppaction://noaction">
              <a:snd r:embed="rId25" name="10-ten.wav"/>
            </a:hlinkClick>
          </p:cNvPr>
          <p:cNvSpPr txBox="1">
            <a:spLocks noChangeArrowheads="1"/>
          </p:cNvSpPr>
          <p:nvPr/>
        </p:nvSpPr>
        <p:spPr bwMode="auto">
          <a:xfrm>
            <a:off x="8024826" y="4000504"/>
            <a:ext cx="178595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chemeClr val="accent6">
                    <a:lumMod val="75000"/>
                  </a:schemeClr>
                </a:solidFill>
              </a:rPr>
              <a:t>10</a:t>
            </a:r>
            <a:endParaRPr lang="de-DE" altLang="ru-RU" sz="11000" b="1" i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7" name="Овал 46"/>
          <p:cNvSpPr/>
          <p:nvPr/>
        </p:nvSpPr>
        <p:spPr bwMode="auto">
          <a:xfrm>
            <a:off x="8832304" y="5708746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8" name="TextBox 22">
            <a:hlinkClick r:id="" action="ppaction://noaction">
              <a:snd r:embed="rId26" name="7seven-.wav"/>
            </a:hlinkClick>
          </p:cNvPr>
          <p:cNvSpPr txBox="1">
            <a:spLocks noChangeArrowheads="1"/>
          </p:cNvSpPr>
          <p:nvPr/>
        </p:nvSpPr>
        <p:spPr bwMode="auto">
          <a:xfrm>
            <a:off x="10382280" y="3929066"/>
            <a:ext cx="135732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de-DE" altLang="ru-RU" sz="11000" b="1" i="1" dirty="0" smtClean="0">
                <a:solidFill>
                  <a:srgbClr val="0000CC"/>
                </a:solidFill>
              </a:rPr>
              <a:t>7</a:t>
            </a:r>
            <a:endParaRPr lang="de-DE" altLang="ru-RU" sz="11000" b="1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49" name="Овал 48"/>
          <p:cNvSpPr/>
          <p:nvPr/>
        </p:nvSpPr>
        <p:spPr bwMode="auto">
          <a:xfrm>
            <a:off x="10751840" y="5708746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2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8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1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4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0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7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/>
      <p:bldP spid="26" grpId="0" animBg="1"/>
      <p:bldP spid="27" grpId="0"/>
      <p:bldP spid="28" grpId="0"/>
      <p:bldP spid="29" grpId="0" animBg="1"/>
      <p:bldP spid="30" grpId="0" animBg="1"/>
      <p:bldP spid="43" grpId="0" animBg="1"/>
      <p:bldP spid="45" grpId="0"/>
      <p:bldP spid="46" grpId="0"/>
      <p:bldP spid="47" grpId="0" animBg="1"/>
      <p:bldP spid="48" grpId="0"/>
      <p:bldP spid="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0" y="2500306"/>
            <a:ext cx="12192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drei, eins, fünf, zwei, zehn, vier, acht, zwölf, sieben, elf, sechs, neun.</a:t>
            </a:r>
            <a:endParaRPr lang="de-DE" sz="7200" b="1" i="1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285728"/>
            <a:ext cx="1219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>
              <a:tabLst>
                <a:tab pos="180975" algn="l"/>
              </a:tabLst>
            </a:pPr>
            <a:r>
              <a:rPr lang="ru-RU" sz="3600" b="1" i="1" dirty="0" smtClean="0">
                <a:solidFill>
                  <a:srgbClr val="0000CC"/>
                </a:solidFill>
                <a:cs typeface="Arial" pitchFamily="34" charset="0"/>
              </a:rPr>
              <a:t>Запиши </a:t>
            </a:r>
            <a:r>
              <a:rPr lang="ru-RU" sz="3600" b="1" i="1" dirty="0">
                <a:solidFill>
                  <a:srgbClr val="0000CC"/>
                </a:solidFill>
                <a:cs typeface="Arial" pitchFamily="34" charset="0"/>
              </a:rPr>
              <a:t>словами счёт по порядку, начиная с наименьшего числа</a:t>
            </a:r>
            <a:r>
              <a:rPr lang="ru-RU" sz="3600" b="1" i="1" dirty="0" smtClean="0">
                <a:solidFill>
                  <a:srgbClr val="0000CC"/>
                </a:solidFill>
                <a:cs typeface="Arial" pitchFamily="34" charset="0"/>
              </a:rPr>
              <a:t>:</a:t>
            </a:r>
            <a:endParaRPr lang="ru-RU" sz="3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12vrazbr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428604"/>
            <a:ext cx="12192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0000" dirty="0">
                <a:solidFill>
                  <a:srgbClr val="006600"/>
                </a:solidFill>
                <a:latin typeface="Arial Black" pitchFamily="34" charset="0"/>
                <a:cs typeface="Arial" charset="0"/>
              </a:rPr>
              <a:t>1, 2, 3, 4, 5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2214554"/>
            <a:ext cx="12192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0000" dirty="0">
                <a:latin typeface="Arial Black" pitchFamily="34" charset="0"/>
                <a:cs typeface="Arial" charset="0"/>
              </a:rPr>
              <a:t>1, 2, 3, 4, 5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4214818"/>
            <a:ext cx="12192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0000" dirty="0">
                <a:solidFill>
                  <a:srgbClr val="0000FF"/>
                </a:solidFill>
                <a:latin typeface="Arial Black" pitchFamily="34" charset="0"/>
                <a:cs typeface="Arial" charset="0"/>
              </a:rPr>
              <a:t>1, 2, 3, 4, 5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5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5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5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28628" y="1941482"/>
            <a:ext cx="23812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tabLst>
                <a:tab pos="180975" algn="l"/>
              </a:tabLst>
            </a:pPr>
            <a:r>
              <a:rPr lang="de-DE" sz="7200" b="1" i="1" dirty="0" smtClean="0">
                <a:cs typeface="Times New Roman" pitchFamily="18" charset="0"/>
              </a:rPr>
              <a:t>ein</a:t>
            </a: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s, </a:t>
            </a:r>
            <a:endParaRPr lang="de-DE" sz="7200" b="1" i="1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952728" y="1928802"/>
            <a:ext cx="24526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zw</a:t>
            </a:r>
            <a:r>
              <a:rPr lang="de-DE" sz="7200" b="1" i="1" dirty="0" smtClean="0">
                <a:cs typeface="Times New Roman" pitchFamily="18" charset="0"/>
              </a:rPr>
              <a:t>ei</a:t>
            </a: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, </a:t>
            </a:r>
            <a:endParaRPr lang="de-DE" sz="7200" b="1" i="1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10182" y="1928802"/>
            <a:ext cx="22383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dr</a:t>
            </a:r>
            <a:r>
              <a:rPr lang="de-DE" sz="7200" b="1" i="1" dirty="0" smtClean="0">
                <a:cs typeface="Times New Roman" pitchFamily="18" charset="0"/>
              </a:rPr>
              <a:t>ei</a:t>
            </a: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, </a:t>
            </a:r>
            <a:endParaRPr lang="de-DE" sz="7200" b="1" i="1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7381884" y="1928802"/>
            <a:ext cx="216691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de-DE" sz="7200" b="1" i="1" dirty="0" smtClean="0">
                <a:cs typeface="Times New Roman" pitchFamily="18" charset="0"/>
              </a:rPr>
              <a:t>ie</a:t>
            </a: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r, </a:t>
            </a:r>
            <a:endParaRPr lang="de-DE" sz="7200" b="1" i="1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9382148" y="1928802"/>
            <a:ext cx="216691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fünf, </a:t>
            </a:r>
            <a:endParaRPr lang="de-DE" sz="7200" b="1" i="1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28628" y="3143248"/>
            <a:ext cx="30956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se</a:t>
            </a:r>
            <a:r>
              <a:rPr lang="de-DE" sz="7200" b="1" i="1" dirty="0" smtClean="0">
                <a:cs typeface="Times New Roman" pitchFamily="18" charset="0"/>
              </a:rPr>
              <a:t>ch</a:t>
            </a: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s, </a:t>
            </a:r>
            <a:endParaRPr lang="de-DE" sz="7200" b="1" i="1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524232" y="3143248"/>
            <a:ext cx="345279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s</a:t>
            </a:r>
            <a:r>
              <a:rPr lang="de-DE" sz="7200" b="1" i="1" dirty="0" smtClean="0">
                <a:cs typeface="Times New Roman" pitchFamily="18" charset="0"/>
              </a:rPr>
              <a:t>ie</a:t>
            </a: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ben, </a:t>
            </a:r>
            <a:endParaRPr lang="de-DE" sz="7200" b="1" i="1" dirty="0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881818" y="3143248"/>
            <a:ext cx="24526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de-DE" sz="7200" b="1" i="1" dirty="0" smtClean="0">
                <a:cs typeface="Times New Roman" pitchFamily="18" charset="0"/>
              </a:rPr>
              <a:t>ch</a:t>
            </a: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t, </a:t>
            </a:r>
            <a:endParaRPr lang="de-DE" sz="7200" b="1" i="1" dirty="0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9239272" y="3143248"/>
            <a:ext cx="266697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n</a:t>
            </a:r>
            <a:r>
              <a:rPr lang="de-DE" sz="7200" b="1" i="1" dirty="0" smtClean="0">
                <a:cs typeface="Times New Roman" pitchFamily="18" charset="0"/>
              </a:rPr>
              <a:t>eu</a:t>
            </a: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n, </a:t>
            </a:r>
            <a:endParaRPr lang="de-DE" sz="7200" b="1" i="1" dirty="0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166910" y="4286256"/>
            <a:ext cx="25241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ze</a:t>
            </a:r>
            <a:r>
              <a:rPr lang="de-DE" sz="7200" b="1" i="1" dirty="0" smtClean="0">
                <a:cs typeface="Times New Roman" pitchFamily="18" charset="0"/>
              </a:rPr>
              <a:t>h</a:t>
            </a: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n, </a:t>
            </a:r>
            <a:endParaRPr lang="de-DE" sz="7200" b="1" i="1" dirty="0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4952992" y="4286256"/>
            <a:ext cx="15239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elf, </a:t>
            </a:r>
            <a:endParaRPr lang="de-DE" sz="7200" b="1" i="1" dirty="0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6738942" y="4286256"/>
            <a:ext cx="273841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zwölf.</a:t>
            </a:r>
            <a:endParaRPr lang="de-DE" sz="7200" b="1" i="1" dirty="0"/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0" y="0"/>
            <a:ext cx="12192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000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Проверь себя</a:t>
            </a:r>
            <a:endParaRPr lang="ru-RU" sz="60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8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9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0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1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2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>
            <a:hlinkClick r:id="" action="ppaction://noaction">
              <a:snd r:embed="rId11" name="цифры 13-20.WAV"/>
            </a:hlinkClick>
          </p:cNvPr>
          <p:cNvSpPr txBox="1">
            <a:spLocks noChangeArrowheads="1"/>
          </p:cNvSpPr>
          <p:nvPr/>
        </p:nvSpPr>
        <p:spPr bwMode="auto">
          <a:xfrm>
            <a:off x="1127448" y="0"/>
            <a:ext cx="343170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2000" b="1" i="1" dirty="0" smtClean="0">
                <a:cs typeface="Arial" charset="0"/>
              </a:rPr>
              <a:t>13,</a:t>
            </a:r>
            <a:r>
              <a:rPr lang="de-DE" altLang="ru-RU" sz="12000" b="1" i="1" dirty="0" smtClean="0">
                <a:solidFill>
                  <a:srgbClr val="0033CC"/>
                </a:solidFill>
                <a:cs typeface="Arial" charset="0"/>
              </a:rPr>
              <a:t> </a:t>
            </a:r>
            <a:endParaRPr lang="de-DE" altLang="ru-RU" sz="12000" b="1" i="1" dirty="0">
              <a:cs typeface="Arial" charset="0"/>
            </a:endParaRPr>
          </a:p>
        </p:txBody>
      </p:sp>
      <p:sp>
        <p:nvSpPr>
          <p:cNvPr id="8" name="Text Box 3">
            <a:hlinkClick r:id="" action="ppaction://noaction">
              <a:snd r:embed="rId11" name="цифры 13-20.WAV"/>
            </a:hlinkClick>
          </p:cNvPr>
          <p:cNvSpPr txBox="1">
            <a:spLocks noChangeArrowheads="1"/>
          </p:cNvSpPr>
          <p:nvPr/>
        </p:nvSpPr>
        <p:spPr bwMode="auto">
          <a:xfrm>
            <a:off x="4511824" y="0"/>
            <a:ext cx="307166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2000" b="1" i="1" dirty="0" smtClean="0">
                <a:solidFill>
                  <a:srgbClr val="0033CC"/>
                </a:solidFill>
                <a:cs typeface="Arial" charset="0"/>
              </a:rPr>
              <a:t>14</a:t>
            </a:r>
            <a:r>
              <a:rPr lang="de-DE" altLang="ru-RU" sz="12000" b="1" i="1" dirty="0">
                <a:solidFill>
                  <a:srgbClr val="0033CC"/>
                </a:solidFill>
                <a:cs typeface="Arial" charset="0"/>
              </a:rPr>
              <a:t>, </a:t>
            </a:r>
            <a:endParaRPr lang="de-DE" altLang="ru-RU" sz="12000" b="1" i="1" dirty="0">
              <a:cs typeface="Arial" charset="0"/>
            </a:endParaRPr>
          </a:p>
        </p:txBody>
      </p:sp>
      <p:sp>
        <p:nvSpPr>
          <p:cNvPr id="9" name="Text Box 3">
            <a:hlinkClick r:id="" action="ppaction://noaction">
              <a:snd r:embed="rId11" name="цифры 13-20.WAV"/>
            </a:hlinkClick>
          </p:cNvPr>
          <p:cNvSpPr txBox="1">
            <a:spLocks noChangeArrowheads="1"/>
          </p:cNvSpPr>
          <p:nvPr/>
        </p:nvSpPr>
        <p:spPr bwMode="auto">
          <a:xfrm>
            <a:off x="7752184" y="0"/>
            <a:ext cx="285564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2000" b="1" i="1" dirty="0" smtClean="0">
                <a:cs typeface="Arial" charset="0"/>
              </a:rPr>
              <a:t>15</a:t>
            </a:r>
            <a:endParaRPr lang="de-DE" altLang="ru-RU" sz="12000" b="1" i="1" dirty="0">
              <a:cs typeface="Arial" charset="0"/>
            </a:endParaRPr>
          </a:p>
        </p:txBody>
      </p:sp>
      <p:sp>
        <p:nvSpPr>
          <p:cNvPr id="10" name="Text Box 3">
            <a:hlinkClick r:id="" action="ppaction://noaction">
              <a:snd r:embed="rId11" name="цифры 13-20.WAV"/>
            </a:hlinkClick>
          </p:cNvPr>
          <p:cNvSpPr txBox="1">
            <a:spLocks noChangeArrowheads="1"/>
          </p:cNvSpPr>
          <p:nvPr/>
        </p:nvSpPr>
        <p:spPr bwMode="auto">
          <a:xfrm>
            <a:off x="335360" y="2420888"/>
            <a:ext cx="299965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2000" b="1" i="1" dirty="0" smtClean="0">
                <a:solidFill>
                  <a:srgbClr val="006600"/>
                </a:solidFill>
                <a:cs typeface="Arial" charset="0"/>
              </a:rPr>
              <a:t>16, </a:t>
            </a:r>
            <a:endParaRPr lang="de-DE" altLang="ru-RU" sz="12000" b="1" i="1" dirty="0">
              <a:cs typeface="Arial" charset="0"/>
            </a:endParaRPr>
          </a:p>
        </p:txBody>
      </p:sp>
      <p:sp>
        <p:nvSpPr>
          <p:cNvPr id="11" name="Text Box 3">
            <a:hlinkClick r:id="" action="ppaction://noaction">
              <a:snd r:embed="rId11" name="цифры 13-20.WAV"/>
            </a:hlinkClick>
          </p:cNvPr>
          <p:cNvSpPr txBox="1">
            <a:spLocks noChangeArrowheads="1"/>
          </p:cNvSpPr>
          <p:nvPr/>
        </p:nvSpPr>
        <p:spPr bwMode="auto">
          <a:xfrm>
            <a:off x="3359696" y="2420888"/>
            <a:ext cx="295232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2000" b="1" i="1" dirty="0" smtClean="0">
                <a:solidFill>
                  <a:srgbClr val="006600"/>
                </a:solidFill>
                <a:cs typeface="Arial" charset="0"/>
              </a:rPr>
              <a:t>17, </a:t>
            </a:r>
            <a:endParaRPr lang="de-DE" altLang="ru-RU" sz="12000" b="1" i="1" dirty="0">
              <a:cs typeface="Arial" charset="0"/>
            </a:endParaRPr>
          </a:p>
        </p:txBody>
      </p:sp>
      <p:sp>
        <p:nvSpPr>
          <p:cNvPr id="12" name="Text Box 3">
            <a:hlinkClick r:id="" action="ppaction://noaction">
              <a:snd r:embed="rId11" name="цифры 13-20.WAV"/>
            </a:hlinkClick>
          </p:cNvPr>
          <p:cNvSpPr txBox="1">
            <a:spLocks noChangeArrowheads="1"/>
          </p:cNvSpPr>
          <p:nvPr/>
        </p:nvSpPr>
        <p:spPr bwMode="auto">
          <a:xfrm>
            <a:off x="6384032" y="2492896"/>
            <a:ext cx="28083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2000" b="1" i="1" dirty="0" smtClean="0">
                <a:solidFill>
                  <a:srgbClr val="006600"/>
                </a:solidFill>
                <a:cs typeface="Arial" charset="0"/>
              </a:rPr>
              <a:t>18, </a:t>
            </a:r>
            <a:endParaRPr lang="de-DE" altLang="ru-RU" sz="12000" b="1" i="1" dirty="0">
              <a:cs typeface="Arial" charset="0"/>
            </a:endParaRPr>
          </a:p>
        </p:txBody>
      </p:sp>
      <p:sp>
        <p:nvSpPr>
          <p:cNvPr id="15" name="Овал 14"/>
          <p:cNvSpPr/>
          <p:nvPr/>
        </p:nvSpPr>
        <p:spPr bwMode="auto">
          <a:xfrm>
            <a:off x="2639616" y="1916832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6" name="Овал 15"/>
          <p:cNvSpPr/>
          <p:nvPr/>
        </p:nvSpPr>
        <p:spPr bwMode="auto">
          <a:xfrm>
            <a:off x="5663952" y="1988840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9048328" y="1988840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1631504" y="4221088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4511824" y="4221088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7392144" y="4221088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3" name="Text Box 3">
            <a:hlinkClick r:id="" action="ppaction://noaction">
              <a:snd r:embed="rId11" name="цифры 13-20.WAV"/>
            </a:hlinkClick>
          </p:cNvPr>
          <p:cNvSpPr txBox="1">
            <a:spLocks noChangeArrowheads="1"/>
          </p:cNvSpPr>
          <p:nvPr/>
        </p:nvSpPr>
        <p:spPr bwMode="auto">
          <a:xfrm>
            <a:off x="9336360" y="2492896"/>
            <a:ext cx="2855640" cy="201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2000" b="1" i="1" dirty="0" smtClean="0">
                <a:solidFill>
                  <a:srgbClr val="006600"/>
                </a:solidFill>
                <a:cs typeface="Arial" charset="0"/>
              </a:rPr>
              <a:t>19, </a:t>
            </a:r>
            <a:endParaRPr lang="de-DE" altLang="ru-RU" sz="12000" b="1" i="1" dirty="0">
              <a:cs typeface="Arial" charset="0"/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344472" y="4293096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5" name="Text Box 3">
            <a:hlinkClick r:id="" action="ppaction://noaction">
              <a:snd r:embed="rId11" name="цифры 13-20.WAV"/>
            </a:hlinkClick>
          </p:cNvPr>
          <p:cNvSpPr txBox="1">
            <a:spLocks noChangeArrowheads="1"/>
          </p:cNvSpPr>
          <p:nvPr/>
        </p:nvSpPr>
        <p:spPr bwMode="auto">
          <a:xfrm>
            <a:off x="4583832" y="4534287"/>
            <a:ext cx="31436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2000" b="1" i="1" dirty="0" smtClean="0">
                <a:cs typeface="Arial" charset="0"/>
              </a:rPr>
              <a:t>20</a:t>
            </a:r>
            <a:endParaRPr lang="de-DE" altLang="ru-RU" sz="12000" b="1" i="1" dirty="0">
              <a:cs typeface="Arial" charset="0"/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5951984" y="6237312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6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7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8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9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0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/>
      <p:bldP spid="24" grpId="0" animBg="1"/>
      <p:bldP spid="25" grpId="0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2565400"/>
            <a:ext cx="1219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Считаем до </a:t>
            </a:r>
            <a:r>
              <a:rPr lang="en-US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10</a:t>
            </a:r>
            <a:r>
              <a:rPr lang="ru-RU" b="1" i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0</a:t>
            </a:r>
            <a:endParaRPr lang="ru-RU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5" name="AutoShap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1136560" y="332656"/>
            <a:ext cx="833327" cy="457050"/>
          </a:xfrm>
          <a:prstGeom prst="rightArrow">
            <a:avLst>
              <a:gd name="adj1" fmla="val 50000"/>
              <a:gd name="adj2" fmla="val 4368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81188" y="357166"/>
          <a:ext cx="8286808" cy="6215106"/>
        </p:xfrm>
        <a:graphic>
          <a:graphicData uri="http://schemas.openxmlformats.org/drawingml/2006/table">
            <a:tbl>
              <a:tblPr/>
              <a:tblGrid>
                <a:gridCol w="82868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215106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ein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zwe</a:t>
                      </a:r>
                      <a:r>
                        <a:rPr lang="de-DE" sz="4000" b="1" i="1" kern="120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fünf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sechs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sieben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acht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neun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ß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1-30pravi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81188" y="357166"/>
          <a:ext cx="8286808" cy="6215106"/>
        </p:xfrm>
        <a:graphic>
          <a:graphicData uri="http://schemas.openxmlformats.org/drawingml/2006/table">
            <a:tbl>
              <a:tblPr/>
              <a:tblGrid>
                <a:gridCol w="82868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215106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ein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zwe</a:t>
                      </a:r>
                      <a:r>
                        <a:rPr lang="de-DE" sz="4000" b="1" i="1" kern="120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fünf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sechs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sieben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acht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neun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ß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1-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881188" y="357166"/>
          <a:ext cx="8286808" cy="6215106"/>
        </p:xfrm>
        <a:graphic>
          <a:graphicData uri="http://schemas.openxmlformats.org/drawingml/2006/table">
            <a:tbl>
              <a:tblPr/>
              <a:tblGrid>
                <a:gridCol w="82868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215106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ein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zwe</a:t>
                      </a:r>
                      <a:r>
                        <a:rPr lang="de-DE" sz="4000" b="1" i="1" kern="120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fünf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sechs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sieben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acht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neun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zwanzig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ß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1-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52530" y="0"/>
          <a:ext cx="9572692" cy="6858000"/>
        </p:xfrm>
        <a:graphic>
          <a:graphicData uri="http://schemas.openxmlformats.org/drawingml/2006/table">
            <a:tbl>
              <a:tblPr/>
              <a:tblGrid>
                <a:gridCol w="78183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543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dreißig</a:t>
                      </a:r>
                      <a:endParaRPr lang="ru-RU" sz="40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ein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dreißig</a:t>
                      </a:r>
                      <a:endParaRPr lang="ru-RU" sz="40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zwe</a:t>
                      </a:r>
                      <a:r>
                        <a:rPr lang="de-DE" sz="4000" b="1" i="1" kern="120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dreißig</a:t>
                      </a:r>
                      <a:endParaRPr lang="ru-RU" sz="40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dreißig</a:t>
                      </a:r>
                      <a:endParaRPr lang="ru-RU" sz="40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vier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dreißig</a:t>
                      </a:r>
                      <a:endParaRPr lang="ru-RU" sz="40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fünf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dreißig</a:t>
                      </a:r>
                      <a:endParaRPr lang="ru-RU" sz="40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sechs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dreißig</a:t>
                      </a:r>
                      <a:endParaRPr lang="ru-RU" sz="40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sieben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dreißig</a:t>
                      </a:r>
                      <a:endParaRPr lang="ru-RU" sz="40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acht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dreißig</a:t>
                      </a:r>
                      <a:endParaRPr lang="ru-RU" sz="40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neun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dreißig</a:t>
                      </a:r>
                      <a:endParaRPr lang="ru-RU" sz="40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40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40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40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40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ru-RU" sz="40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endParaRPr lang="ru-RU" sz="40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ru-RU" sz="40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ru-RU" sz="40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0-31-bis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452530" y="0"/>
          <a:ext cx="9572692" cy="6858000"/>
        </p:xfrm>
        <a:graphic>
          <a:graphicData uri="http://schemas.openxmlformats.org/drawingml/2006/table">
            <a:tbl>
              <a:tblPr/>
              <a:tblGrid>
                <a:gridCol w="781836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543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dreißig</a:t>
                      </a:r>
                      <a:endParaRPr lang="ru-RU" sz="40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ein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dreißig</a:t>
                      </a:r>
                      <a:endParaRPr lang="ru-RU" sz="40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zwe</a:t>
                      </a:r>
                      <a:r>
                        <a:rPr lang="de-DE" sz="4000" b="1" i="1" kern="120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dreißig</a:t>
                      </a:r>
                      <a:endParaRPr lang="ru-RU" sz="40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dreißig</a:t>
                      </a:r>
                      <a:endParaRPr lang="ru-RU" sz="40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vier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dreißig</a:t>
                      </a:r>
                      <a:endParaRPr lang="ru-RU" sz="40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fünf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dreißig</a:t>
                      </a:r>
                      <a:endParaRPr lang="ru-RU" sz="40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sechs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dreißig</a:t>
                      </a:r>
                      <a:endParaRPr lang="ru-RU" sz="40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sieben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dreißig</a:t>
                      </a:r>
                      <a:endParaRPr lang="ru-RU" sz="40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acht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dreißig</a:t>
                      </a:r>
                      <a:endParaRPr lang="ru-RU" sz="40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neun</a:t>
                      </a:r>
                      <a:r>
                        <a:rPr lang="de-DE" sz="40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dreißig</a:t>
                      </a:r>
                      <a:endParaRPr lang="ru-RU" sz="40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 </a:t>
                      </a: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0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vierzig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40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40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40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40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ru-RU" sz="40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endParaRPr lang="ru-RU" sz="40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ru-RU" sz="40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ru-RU" sz="40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r>
                        <a:rPr lang="de-DE" sz="40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  <a:endParaRPr lang="ru-RU" sz="40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0-31-bis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881026" y="0"/>
          <a:ext cx="10715700" cy="6858000"/>
        </p:xfrm>
        <a:graphic>
          <a:graphicData uri="http://schemas.openxmlformats.org/drawingml/2006/table">
            <a:tbl>
              <a:tblPr/>
              <a:tblGrid>
                <a:gridCol w="87519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637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</a:t>
                      </a: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4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ein</a:t>
                      </a:r>
                      <a:r>
                        <a:rPr lang="de-DE" sz="44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vierzig</a:t>
                      </a:r>
                      <a:endParaRPr lang="ru-RU" sz="44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</a:t>
                      </a: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4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zwe</a:t>
                      </a:r>
                      <a:r>
                        <a:rPr lang="de-DE" sz="4400" b="1" i="1" kern="120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r>
                        <a:rPr lang="de-DE" sz="44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vierzig</a:t>
                      </a:r>
                      <a:endParaRPr lang="ru-RU" sz="44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</a:t>
                      </a: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4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</a:t>
                      </a:r>
                      <a:r>
                        <a:rPr lang="de-DE" sz="44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vierzig</a:t>
                      </a:r>
                      <a:endParaRPr lang="ru-RU" sz="44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</a:t>
                      </a: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vier</a:t>
                      </a:r>
                      <a:r>
                        <a:rPr lang="de-DE" sz="44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vierzig</a:t>
                      </a:r>
                      <a:endParaRPr lang="ru-RU" sz="44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 </a:t>
                      </a: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fünf</a:t>
                      </a:r>
                      <a:r>
                        <a:rPr lang="de-DE" sz="44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vierzig</a:t>
                      </a:r>
                      <a:endParaRPr lang="ru-RU" sz="44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 </a:t>
                      </a: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sechs</a:t>
                      </a:r>
                      <a:r>
                        <a:rPr lang="de-DE" sz="44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vierzig</a:t>
                      </a:r>
                      <a:endParaRPr lang="ru-RU" sz="44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 </a:t>
                      </a: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sieben</a:t>
                      </a:r>
                      <a:r>
                        <a:rPr lang="de-DE" sz="44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vierzig</a:t>
                      </a:r>
                      <a:endParaRPr lang="ru-RU" sz="44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 </a:t>
                      </a: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acht</a:t>
                      </a:r>
                      <a:r>
                        <a:rPr lang="de-DE" sz="44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vierzig</a:t>
                      </a:r>
                      <a:endParaRPr lang="ru-RU" sz="44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 </a:t>
                      </a: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neun</a:t>
                      </a:r>
                      <a:r>
                        <a:rPr lang="de-DE" sz="44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vierzig</a:t>
                      </a:r>
                      <a:endParaRPr lang="ru-RU" sz="44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 </a:t>
                      </a: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fünfzig</a:t>
                      </a:r>
                      <a:endParaRPr lang="ru-RU" sz="44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44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44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44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44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ru-RU" sz="44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endParaRPr lang="ru-RU" sz="44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ru-RU" sz="44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ru-RU" sz="44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  <a:endParaRPr lang="ru-RU" sz="4400" b="1" i="1" dirty="0">
                        <a:solidFill>
                          <a:srgbClr val="008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1-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881026" y="0"/>
          <a:ext cx="10715700" cy="6858000"/>
        </p:xfrm>
        <a:graphic>
          <a:graphicData uri="http://schemas.openxmlformats.org/drawingml/2006/table">
            <a:tbl>
              <a:tblPr/>
              <a:tblGrid>
                <a:gridCol w="87519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637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</a:t>
                      </a: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4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ein</a:t>
                      </a:r>
                      <a:r>
                        <a:rPr lang="de-DE" sz="44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vierzig</a:t>
                      </a:r>
                      <a:endParaRPr lang="ru-RU" sz="44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 </a:t>
                      </a: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4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zwe</a:t>
                      </a:r>
                      <a:r>
                        <a:rPr lang="de-DE" sz="4400" b="1" i="1" kern="1200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r>
                        <a:rPr lang="de-DE" sz="44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vierzig</a:t>
                      </a:r>
                      <a:endParaRPr lang="ru-RU" sz="44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</a:t>
                      </a: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4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drei</a:t>
                      </a:r>
                      <a:r>
                        <a:rPr lang="de-DE" sz="44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vierzig</a:t>
                      </a:r>
                      <a:endParaRPr lang="ru-RU" sz="44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 </a:t>
                      </a: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vier</a:t>
                      </a:r>
                      <a:r>
                        <a:rPr lang="de-DE" sz="44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vierzig</a:t>
                      </a:r>
                      <a:endParaRPr lang="ru-RU" sz="44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 </a:t>
                      </a: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fünf</a:t>
                      </a:r>
                      <a:r>
                        <a:rPr lang="de-DE" sz="44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vierzig</a:t>
                      </a:r>
                      <a:endParaRPr lang="ru-RU" sz="44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 </a:t>
                      </a: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sechs</a:t>
                      </a:r>
                      <a:r>
                        <a:rPr lang="de-DE" sz="44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vierzig</a:t>
                      </a:r>
                      <a:endParaRPr lang="ru-RU" sz="44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 </a:t>
                      </a: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sieben</a:t>
                      </a:r>
                      <a:r>
                        <a:rPr lang="de-DE" sz="44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vierzig</a:t>
                      </a:r>
                      <a:endParaRPr lang="ru-RU" sz="44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 </a:t>
                      </a: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acht</a:t>
                      </a:r>
                      <a:r>
                        <a:rPr lang="de-DE" sz="44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vierzig</a:t>
                      </a:r>
                      <a:endParaRPr lang="ru-RU" sz="44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 </a:t>
                      </a: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neun</a:t>
                      </a:r>
                      <a:r>
                        <a:rPr lang="de-DE" sz="4400" b="1" i="1" u="dbl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und</a:t>
                      </a:r>
                      <a:r>
                        <a:rPr lang="de-DE" sz="4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vierzig</a:t>
                      </a:r>
                      <a:endParaRPr lang="ru-RU" sz="4400" b="1" i="1" dirty="0" smtClean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 </a:t>
                      </a: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– </a:t>
                      </a:r>
                      <a:r>
                        <a:rPr lang="de-DE" sz="4400" b="1" i="1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fünfzig</a:t>
                      </a:r>
                      <a:endParaRPr lang="ru-RU" sz="4400" b="1" i="1" dirty="0">
                        <a:solidFill>
                          <a:srgbClr val="C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  <a:endParaRPr lang="ru-RU" sz="44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ru-RU" sz="44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ru-RU" sz="44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ru-RU" sz="44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ru-RU" sz="44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endParaRPr lang="ru-RU" sz="44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ru-RU" sz="44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ru-RU" sz="4400" b="1" i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r>
                        <a:rPr lang="de-DE" sz="4400" b="1" i="1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4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  <a:endParaRPr lang="ru-RU" sz="4400" b="1" i="1" dirty="0">
                        <a:solidFill>
                          <a:srgbClr val="008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1-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0" y="642918"/>
            <a:ext cx="121920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5000" b="1" i="1" dirty="0">
                <a:solidFill>
                  <a:srgbClr val="C00000"/>
                </a:solidFill>
                <a:cs typeface="Arial" charset="0"/>
              </a:rPr>
              <a:t>1, 2, 3, 4, 5</a:t>
            </a:r>
          </a:p>
        </p:txBody>
      </p:sp>
      <p:sp>
        <p:nvSpPr>
          <p:cNvPr id="4" name="AutoShap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1168098" y="6357959"/>
            <a:ext cx="833327" cy="457050"/>
          </a:xfrm>
          <a:prstGeom prst="rightArrow">
            <a:avLst>
              <a:gd name="adj1" fmla="val 50000"/>
              <a:gd name="adj2" fmla="val 4368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3286124"/>
            <a:ext cx="121920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5000" b="1" i="1" dirty="0">
                <a:solidFill>
                  <a:srgbClr val="00B050"/>
                </a:solidFill>
                <a:cs typeface="Arial" charset="0"/>
              </a:rPr>
              <a:t>1, 2, 3, 4, 5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5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5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738313" y="71439"/>
          <a:ext cx="8572560" cy="6777039"/>
        </p:xfrm>
        <a:graphic>
          <a:graphicData uri="http://schemas.openxmlformats.org/drawingml/2006/table">
            <a:tbl>
              <a:tblPr/>
              <a:tblGrid>
                <a:gridCol w="70015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710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777039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 – zwan</a:t>
                      </a:r>
                      <a:r>
                        <a:rPr lang="de-DE" sz="4000" b="1" i="1" u="sng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zig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 –</a:t>
                      </a:r>
                      <a:r>
                        <a:rPr lang="de-DE" sz="4000" b="1" i="1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drei</a:t>
                      </a:r>
                      <a:r>
                        <a:rPr lang="de-DE" sz="4000" b="1" i="1" u="sng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ßig</a:t>
                      </a:r>
                      <a:endParaRPr lang="de-DE" sz="4000" b="1" i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 – vier</a:t>
                      </a:r>
                      <a:r>
                        <a:rPr lang="de-DE" sz="4000" b="1" i="1" u="sng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zig</a:t>
                      </a:r>
                      <a:endParaRPr lang="ru-RU" sz="4000" b="1" i="1" u="sng" dirty="0" smtClean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 – fünf</a:t>
                      </a:r>
                      <a:r>
                        <a:rPr lang="de-DE" sz="4000" b="1" i="1" u="sng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zig</a:t>
                      </a:r>
                      <a:endParaRPr lang="ru-RU" sz="4000" b="1" i="1" u="sng" dirty="0" smtClean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 – se</a:t>
                      </a:r>
                      <a:r>
                        <a:rPr lang="de-DE" sz="4000" b="1" i="1" u="sng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ch</a:t>
                      </a:r>
                      <a:r>
                        <a:rPr lang="de-DE" sz="4000" b="1" i="1" u="sng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zig</a:t>
                      </a:r>
                      <a:endParaRPr lang="ru-RU" sz="4000" b="1" i="1" u="sng" dirty="0" smtClean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 – sie</a:t>
                      </a:r>
                      <a:r>
                        <a:rPr lang="de-DE" sz="4000" b="1" i="1" u="sng" dirty="0" smtClean="0">
                          <a:solidFill>
                            <a:srgbClr val="C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</a:t>
                      </a:r>
                      <a:r>
                        <a:rPr lang="de-DE" sz="4000" b="1" i="1" u="sng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zig</a:t>
                      </a:r>
                      <a:endParaRPr lang="ru-RU" sz="4000" b="1" i="1" u="sng" dirty="0" smtClean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 – acht</a:t>
                      </a:r>
                      <a:r>
                        <a:rPr lang="de-DE" sz="4000" b="1" i="1" u="sng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zig</a:t>
                      </a:r>
                      <a:endParaRPr lang="ru-RU" sz="4000" b="1" i="1" u="sng" dirty="0" smtClean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 – neun</a:t>
                      </a:r>
                      <a:r>
                        <a:rPr lang="de-DE" sz="4000" b="1" i="1" u="sng" dirty="0" smtClean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zig</a:t>
                      </a:r>
                      <a:endParaRPr lang="ru-RU" sz="4000" b="1" i="1" u="sng" dirty="0" smtClean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 – 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(ein)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hundert</a:t>
                      </a:r>
                      <a:endParaRPr lang="ru-RU" sz="4000" b="1" i="1" dirty="0" smtClean="0">
                        <a:solidFill>
                          <a:srgbClr val="0000CC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 – zweihundert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 – </a:t>
                      </a:r>
                      <a:r>
                        <a:rPr lang="de-DE" sz="4000" b="1" i="1" dirty="0" smtClean="0">
                          <a:solidFill>
                            <a:srgbClr val="0000CC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tausend</a:t>
                      </a: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50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70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</a:t>
                      </a: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40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</a:t>
                      </a:r>
                      <a:endParaRPr lang="de-DE" sz="4000" b="1" i="1" dirty="0" smtClean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4000" b="1" i="1" dirty="0" smtClean="0">
                          <a:solidFill>
                            <a:srgbClr val="008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1000</a:t>
                      </a:r>
                      <a:endParaRPr lang="ru-RU" sz="4000" b="1" i="1" dirty="0">
                        <a:solidFill>
                          <a:srgbClr val="008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20-30-usw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0" y="714356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0" y="0"/>
            <a:ext cx="12192000" cy="678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>
                <a:solidFill>
                  <a:srgbClr val="006600"/>
                </a:solidFill>
                <a:cs typeface="Arial" charset="0"/>
              </a:rPr>
              <a:t>21, 22, 23, 24, 25, 26, 27,</a:t>
            </a:r>
          </a:p>
          <a:p>
            <a:pPr algn="ctr"/>
            <a:r>
              <a:rPr lang="de-DE" altLang="ru-RU" sz="14500" b="1" i="1" dirty="0">
                <a:solidFill>
                  <a:srgbClr val="006600"/>
                </a:solidFill>
                <a:cs typeface="Arial" charset="0"/>
              </a:rPr>
              <a:t>28, 29, </a:t>
            </a:r>
            <a:r>
              <a:rPr lang="de-DE" altLang="ru-RU" sz="14500" b="1" i="1" dirty="0">
                <a:cs typeface="Arial" charset="0"/>
              </a:rPr>
              <a:t>30</a:t>
            </a:r>
          </a:p>
        </p:txBody>
      </p:sp>
      <p:sp>
        <p:nvSpPr>
          <p:cNvPr id="4" name="AutoShap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1168098" y="6357959"/>
            <a:ext cx="833327" cy="457050"/>
          </a:xfrm>
          <a:prstGeom prst="rightArrow">
            <a:avLst>
              <a:gd name="adj1" fmla="val 50000"/>
              <a:gd name="adj2" fmla="val 4368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1-30pravi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0" y="0"/>
            <a:ext cx="12192000" cy="678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>
                <a:solidFill>
                  <a:srgbClr val="006600"/>
                </a:solidFill>
                <a:cs typeface="Arial" charset="0"/>
              </a:rPr>
              <a:t>21, 22, 23, 24, 25, 26, 27,</a:t>
            </a:r>
          </a:p>
          <a:p>
            <a:pPr algn="ctr"/>
            <a:r>
              <a:rPr lang="de-DE" altLang="ru-RU" sz="14500" b="1" i="1" dirty="0">
                <a:solidFill>
                  <a:srgbClr val="006600"/>
                </a:solidFill>
                <a:cs typeface="Arial" charset="0"/>
              </a:rPr>
              <a:t>28, 29, </a:t>
            </a:r>
            <a:r>
              <a:rPr lang="de-DE" altLang="ru-RU" sz="14500" b="1" i="1" dirty="0">
                <a:cs typeface="Arial" charset="0"/>
              </a:rPr>
              <a:t>30</a:t>
            </a:r>
          </a:p>
        </p:txBody>
      </p:sp>
      <p:sp>
        <p:nvSpPr>
          <p:cNvPr id="4" name="AutoShap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1168098" y="6357959"/>
            <a:ext cx="833327" cy="457050"/>
          </a:xfrm>
          <a:prstGeom prst="rightArrow">
            <a:avLst>
              <a:gd name="adj1" fmla="val 50000"/>
              <a:gd name="adj2" fmla="val 4368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1-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404664"/>
            <a:ext cx="12192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2000" b="1" i="1" dirty="0" smtClean="0">
                <a:solidFill>
                  <a:srgbClr val="006600"/>
                </a:solidFill>
                <a:cs typeface="Arial" charset="0"/>
              </a:rPr>
              <a:t>2</a:t>
            </a:r>
            <a:r>
              <a:rPr lang="ru-RU" altLang="ru-RU" sz="12000" b="1" i="1" dirty="0" smtClean="0">
                <a:solidFill>
                  <a:srgbClr val="006600"/>
                </a:solidFill>
                <a:cs typeface="Arial" charset="0"/>
              </a:rPr>
              <a:t>0</a:t>
            </a:r>
            <a:r>
              <a:rPr lang="de-DE" altLang="ru-RU" sz="12000" b="1" i="1" dirty="0" smtClean="0">
                <a:solidFill>
                  <a:srgbClr val="006600"/>
                </a:solidFill>
                <a:cs typeface="Arial" charset="0"/>
              </a:rPr>
              <a:t>, </a:t>
            </a:r>
            <a:r>
              <a:rPr lang="ru-RU" altLang="ru-RU" sz="12000" b="1" i="1" dirty="0" smtClean="0">
                <a:solidFill>
                  <a:srgbClr val="006600"/>
                </a:solidFill>
                <a:cs typeface="Arial" charset="0"/>
              </a:rPr>
              <a:t>30</a:t>
            </a:r>
            <a:r>
              <a:rPr lang="de-DE" altLang="ru-RU" sz="12000" b="1" i="1" dirty="0" smtClean="0">
                <a:solidFill>
                  <a:srgbClr val="006600"/>
                </a:solidFill>
                <a:cs typeface="Arial" charset="0"/>
              </a:rPr>
              <a:t>, </a:t>
            </a:r>
            <a:r>
              <a:rPr lang="ru-RU" altLang="ru-RU" sz="12000" b="1" i="1" dirty="0" smtClean="0">
                <a:solidFill>
                  <a:srgbClr val="006600"/>
                </a:solidFill>
                <a:cs typeface="Arial" charset="0"/>
              </a:rPr>
              <a:t>40</a:t>
            </a:r>
            <a:r>
              <a:rPr lang="de-DE" altLang="ru-RU" sz="12000" b="1" i="1" dirty="0" smtClean="0">
                <a:solidFill>
                  <a:srgbClr val="006600"/>
                </a:solidFill>
                <a:cs typeface="Arial" charset="0"/>
              </a:rPr>
              <a:t>, </a:t>
            </a:r>
            <a:r>
              <a:rPr lang="ru-RU" altLang="ru-RU" sz="12000" b="1" i="1" dirty="0" smtClean="0">
                <a:solidFill>
                  <a:srgbClr val="006600"/>
                </a:solidFill>
                <a:cs typeface="Arial" charset="0"/>
              </a:rPr>
              <a:t>50</a:t>
            </a:r>
            <a:r>
              <a:rPr lang="de-DE" altLang="ru-RU" sz="12000" b="1" i="1" dirty="0" smtClean="0">
                <a:solidFill>
                  <a:srgbClr val="006600"/>
                </a:solidFill>
                <a:cs typeface="Arial" charset="0"/>
              </a:rPr>
              <a:t>, </a:t>
            </a:r>
            <a:r>
              <a:rPr lang="ru-RU" altLang="ru-RU" sz="12000" b="1" i="1" dirty="0" smtClean="0">
                <a:solidFill>
                  <a:srgbClr val="00B050"/>
                </a:solidFill>
                <a:cs typeface="Arial" charset="0"/>
              </a:rPr>
              <a:t>6</a:t>
            </a:r>
            <a:r>
              <a:rPr lang="ru-RU" altLang="ru-RU" sz="12000" b="1" i="1" dirty="0" smtClean="0">
                <a:solidFill>
                  <a:srgbClr val="006600"/>
                </a:solidFill>
                <a:cs typeface="Arial" charset="0"/>
              </a:rPr>
              <a:t>0</a:t>
            </a:r>
            <a:r>
              <a:rPr lang="de-DE" altLang="ru-RU" sz="12000" b="1" i="1" dirty="0" smtClean="0">
                <a:solidFill>
                  <a:srgbClr val="006600"/>
                </a:solidFill>
                <a:cs typeface="Arial" charset="0"/>
              </a:rPr>
              <a:t>, </a:t>
            </a:r>
            <a:r>
              <a:rPr lang="ru-RU" altLang="ru-RU" sz="12000" b="1" i="1" dirty="0" smtClean="0">
                <a:solidFill>
                  <a:srgbClr val="00B050"/>
                </a:solidFill>
                <a:cs typeface="Arial" charset="0"/>
              </a:rPr>
              <a:t>7</a:t>
            </a:r>
            <a:r>
              <a:rPr lang="ru-RU" altLang="ru-RU" sz="12000" b="1" i="1" dirty="0" smtClean="0">
                <a:solidFill>
                  <a:srgbClr val="006600"/>
                </a:solidFill>
                <a:cs typeface="Arial" charset="0"/>
              </a:rPr>
              <a:t>0</a:t>
            </a:r>
            <a:r>
              <a:rPr lang="de-DE" altLang="ru-RU" sz="12000" b="1" i="1" dirty="0" smtClean="0">
                <a:solidFill>
                  <a:srgbClr val="006600"/>
                </a:solidFill>
                <a:cs typeface="Arial" charset="0"/>
              </a:rPr>
              <a:t>,</a:t>
            </a:r>
            <a:endParaRPr lang="de-DE" altLang="ru-RU" sz="12000" b="1" i="1" dirty="0">
              <a:solidFill>
                <a:srgbClr val="006600"/>
              </a:solidFill>
              <a:cs typeface="Arial" charset="0"/>
            </a:endParaRPr>
          </a:p>
          <a:p>
            <a:pPr algn="ctr"/>
            <a:r>
              <a:rPr lang="ru-RU" altLang="ru-RU" sz="12000" b="1" i="1" dirty="0" smtClean="0">
                <a:solidFill>
                  <a:srgbClr val="006600"/>
                </a:solidFill>
                <a:cs typeface="Arial" charset="0"/>
              </a:rPr>
              <a:t>80</a:t>
            </a:r>
            <a:r>
              <a:rPr lang="de-DE" altLang="ru-RU" sz="12000" b="1" i="1" dirty="0" smtClean="0">
                <a:solidFill>
                  <a:srgbClr val="006600"/>
                </a:solidFill>
                <a:cs typeface="Arial" charset="0"/>
              </a:rPr>
              <a:t>, </a:t>
            </a:r>
            <a:r>
              <a:rPr lang="ru-RU" altLang="ru-RU" sz="12000" b="1" i="1" dirty="0" smtClean="0">
                <a:solidFill>
                  <a:srgbClr val="006600"/>
                </a:solidFill>
                <a:cs typeface="Arial" charset="0"/>
              </a:rPr>
              <a:t>90</a:t>
            </a:r>
            <a:r>
              <a:rPr lang="de-DE" altLang="ru-RU" sz="12000" b="1" i="1" dirty="0" smtClean="0">
                <a:solidFill>
                  <a:srgbClr val="006600"/>
                </a:solidFill>
                <a:cs typeface="Arial" charset="0"/>
              </a:rPr>
              <a:t>, </a:t>
            </a:r>
            <a:r>
              <a:rPr lang="ru-RU" altLang="ru-RU" sz="12000" b="1" i="1" dirty="0" smtClean="0">
                <a:cs typeface="Arial" charset="0"/>
              </a:rPr>
              <a:t>10</a:t>
            </a:r>
            <a:r>
              <a:rPr lang="de-DE" altLang="ru-RU" sz="12000" b="1" i="1" dirty="0" smtClean="0">
                <a:cs typeface="Arial" charset="0"/>
              </a:rPr>
              <a:t>0</a:t>
            </a:r>
            <a:endParaRPr lang="de-DE" altLang="ru-RU" sz="12000" b="1" i="1" dirty="0">
              <a:cs typeface="Arial" charset="0"/>
            </a:endParaRPr>
          </a:p>
        </p:txBody>
      </p:sp>
      <p:sp>
        <p:nvSpPr>
          <p:cNvPr id="7" name="AutoShap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1168098" y="6357959"/>
            <a:ext cx="833327" cy="457050"/>
          </a:xfrm>
          <a:prstGeom prst="rightArrow">
            <a:avLst>
              <a:gd name="adj1" fmla="val 50000"/>
              <a:gd name="adj2" fmla="val 4368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2000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-1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76064" y="0"/>
            <a:ext cx="235158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1000" b="1" i="1" dirty="0" smtClean="0">
                <a:solidFill>
                  <a:srgbClr val="006600"/>
                </a:solidFill>
                <a:cs typeface="Arial" charset="0"/>
              </a:rPr>
              <a:t>10</a:t>
            </a:r>
            <a:r>
              <a:rPr lang="de-DE" altLang="ru-RU" sz="11000" b="1" i="1" dirty="0" smtClean="0">
                <a:solidFill>
                  <a:srgbClr val="006600"/>
                </a:solidFill>
                <a:cs typeface="Arial" charset="0"/>
              </a:rPr>
              <a:t>, </a:t>
            </a:r>
            <a:endParaRPr lang="de-DE" altLang="ru-RU" sz="11000" b="1" i="1" dirty="0">
              <a:cs typeface="Arial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143672" y="0"/>
            <a:ext cx="24956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1000" b="1" i="1" dirty="0" smtClean="0">
                <a:solidFill>
                  <a:srgbClr val="006600"/>
                </a:solidFill>
                <a:cs typeface="Arial" charset="0"/>
              </a:rPr>
              <a:t>2</a:t>
            </a:r>
            <a:r>
              <a:rPr lang="ru-RU" altLang="ru-RU" sz="11000" b="1" i="1" dirty="0" smtClean="0">
                <a:solidFill>
                  <a:srgbClr val="006600"/>
                </a:solidFill>
                <a:cs typeface="Arial" charset="0"/>
              </a:rPr>
              <a:t>0</a:t>
            </a:r>
            <a:r>
              <a:rPr lang="de-DE" altLang="ru-RU" sz="11000" b="1" i="1" dirty="0" smtClean="0">
                <a:solidFill>
                  <a:srgbClr val="006600"/>
                </a:solidFill>
                <a:cs typeface="Arial" charset="0"/>
              </a:rPr>
              <a:t>, </a:t>
            </a:r>
            <a:endParaRPr lang="de-DE" altLang="ru-RU" sz="11000" b="1" i="1" dirty="0">
              <a:cs typeface="Arial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735960" y="0"/>
            <a:ext cx="266429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1000" b="1" i="1" dirty="0" smtClean="0">
                <a:solidFill>
                  <a:srgbClr val="006600"/>
                </a:solidFill>
                <a:cs typeface="Arial" charset="0"/>
              </a:rPr>
              <a:t>30</a:t>
            </a:r>
            <a:r>
              <a:rPr lang="de-DE" altLang="ru-RU" sz="11000" b="1" i="1" dirty="0" smtClean="0">
                <a:solidFill>
                  <a:srgbClr val="006600"/>
                </a:solidFill>
                <a:cs typeface="Arial" charset="0"/>
              </a:rPr>
              <a:t>, </a:t>
            </a:r>
            <a:endParaRPr lang="de-DE" altLang="ru-RU" sz="11000" b="1" i="1" dirty="0">
              <a:cs typeface="Arial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8688288" y="0"/>
            <a:ext cx="237626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1000" b="1" i="1" dirty="0" smtClean="0">
                <a:solidFill>
                  <a:srgbClr val="006600"/>
                </a:solidFill>
                <a:cs typeface="Arial" charset="0"/>
              </a:rPr>
              <a:t>40</a:t>
            </a:r>
            <a:r>
              <a:rPr lang="de-DE" altLang="ru-RU" sz="11000" b="1" i="1" dirty="0" smtClean="0">
                <a:solidFill>
                  <a:srgbClr val="006600"/>
                </a:solidFill>
                <a:cs typeface="Arial" charset="0"/>
              </a:rPr>
              <a:t>, </a:t>
            </a:r>
            <a:endParaRPr lang="de-DE" altLang="ru-RU" sz="11000" b="1" i="1" dirty="0">
              <a:cs typeface="Arial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847528" y="2204864"/>
            <a:ext cx="271162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1000" b="1" i="1" dirty="0" smtClean="0">
                <a:solidFill>
                  <a:srgbClr val="006600"/>
                </a:solidFill>
                <a:cs typeface="Arial" charset="0"/>
              </a:rPr>
              <a:t>50</a:t>
            </a:r>
            <a:r>
              <a:rPr lang="de-DE" altLang="ru-RU" sz="11000" b="1" i="1" dirty="0" smtClean="0">
                <a:solidFill>
                  <a:srgbClr val="006600"/>
                </a:solidFill>
                <a:cs typeface="Arial" charset="0"/>
              </a:rPr>
              <a:t>, </a:t>
            </a:r>
            <a:endParaRPr lang="de-DE" altLang="ru-RU" sz="11000" b="1" i="1" dirty="0">
              <a:cs typeface="Arial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943872" y="2204864"/>
            <a:ext cx="252028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1000" b="1" i="1" dirty="0" smtClean="0">
                <a:solidFill>
                  <a:srgbClr val="006600"/>
                </a:solidFill>
                <a:cs typeface="Arial" charset="0"/>
              </a:rPr>
              <a:t>60</a:t>
            </a:r>
            <a:r>
              <a:rPr lang="de-DE" altLang="ru-RU" sz="11000" b="1" i="1" dirty="0" smtClean="0">
                <a:solidFill>
                  <a:srgbClr val="006600"/>
                </a:solidFill>
                <a:cs typeface="Arial" charset="0"/>
              </a:rPr>
              <a:t>, </a:t>
            </a:r>
            <a:endParaRPr lang="de-DE" altLang="ru-RU" sz="11000" b="1" i="1" dirty="0">
              <a:cs typeface="Arial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8040216" y="2204864"/>
            <a:ext cx="263961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1000" b="1" i="1" dirty="0" smtClean="0">
                <a:solidFill>
                  <a:srgbClr val="006600"/>
                </a:solidFill>
                <a:cs typeface="Arial" charset="0"/>
              </a:rPr>
              <a:t>70</a:t>
            </a:r>
            <a:r>
              <a:rPr lang="de-DE" altLang="ru-RU" sz="11000" b="1" i="1" dirty="0" smtClean="0">
                <a:solidFill>
                  <a:srgbClr val="006600"/>
                </a:solidFill>
                <a:cs typeface="Arial" charset="0"/>
              </a:rPr>
              <a:t>,</a:t>
            </a:r>
            <a:endParaRPr lang="de-DE" altLang="ru-RU" sz="11000" b="1" i="1" dirty="0">
              <a:cs typeface="Arial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487488" y="4437112"/>
            <a:ext cx="288032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1000" b="1" i="1" dirty="0" smtClean="0">
                <a:solidFill>
                  <a:srgbClr val="006600"/>
                </a:solidFill>
                <a:cs typeface="Arial" charset="0"/>
              </a:rPr>
              <a:t>80</a:t>
            </a:r>
            <a:r>
              <a:rPr lang="de-DE" altLang="ru-RU" sz="11000" b="1" i="1" dirty="0" smtClean="0">
                <a:solidFill>
                  <a:srgbClr val="006600"/>
                </a:solidFill>
                <a:cs typeface="Arial" charset="0"/>
              </a:rPr>
              <a:t>, </a:t>
            </a:r>
            <a:endParaRPr lang="de-DE" altLang="ru-RU" sz="11000" b="1" i="1" dirty="0">
              <a:cs typeface="Arial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511824" y="4437112"/>
            <a:ext cx="299965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1000" b="1" i="1" dirty="0" smtClean="0">
                <a:solidFill>
                  <a:srgbClr val="006600"/>
                </a:solidFill>
                <a:cs typeface="Arial" charset="0"/>
              </a:rPr>
              <a:t>90</a:t>
            </a:r>
            <a:r>
              <a:rPr lang="de-DE" altLang="ru-RU" sz="11000" b="1" i="1" dirty="0" smtClean="0">
                <a:solidFill>
                  <a:srgbClr val="006600"/>
                </a:solidFill>
                <a:cs typeface="Arial" charset="0"/>
              </a:rPr>
              <a:t>, </a:t>
            </a:r>
            <a:endParaRPr lang="de-DE" altLang="ru-RU" sz="11000" b="1" i="1" dirty="0">
              <a:cs typeface="Arial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7680176" y="4509120"/>
            <a:ext cx="3359696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1000" b="1" i="1" dirty="0" smtClean="0">
                <a:cs typeface="Arial" charset="0"/>
              </a:rPr>
              <a:t>10</a:t>
            </a:r>
            <a:r>
              <a:rPr lang="de-DE" altLang="ru-RU" sz="11000" b="1" i="1" dirty="0" smtClean="0">
                <a:cs typeface="Arial" charset="0"/>
              </a:rPr>
              <a:t>0</a:t>
            </a:r>
            <a:endParaRPr lang="de-DE" altLang="ru-RU" sz="11000" b="1" i="1" dirty="0">
              <a:cs typeface="Arial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1343472" y="1772816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4223792" y="1772816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888088" y="1700808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9696400" y="1844824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2927648" y="3861048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5807968" y="3933056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8904312" y="4005064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2495600" y="6165304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5" name="Овал 24"/>
          <p:cNvSpPr/>
          <p:nvPr/>
        </p:nvSpPr>
        <p:spPr bwMode="auto">
          <a:xfrm>
            <a:off x="5591944" y="6165304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9192344" y="6093296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0zwanz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0dreiss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0vierz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0funfz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0sechz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0siebz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80achtz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90neunz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00hund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407368" y="0"/>
            <a:ext cx="55919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sz="8000" b="1" i="1" dirty="0">
                <a:solidFill>
                  <a:srgbClr val="FF0000"/>
                </a:solidFill>
                <a:cs typeface="Times New Roman" pitchFamily="18" charset="0"/>
              </a:rPr>
              <a:t>2, 12, 20, </a:t>
            </a:r>
            <a:endParaRPr lang="de-DE" sz="8000" b="1" i="1" dirty="0">
              <a:solidFill>
                <a:srgbClr val="FF00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0" y="52273"/>
            <a:ext cx="51598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sz="8000" b="1" i="1" dirty="0" smtClean="0">
                <a:solidFill>
                  <a:srgbClr val="008000"/>
                </a:solidFill>
                <a:cs typeface="Times New Roman" pitchFamily="18" charset="0"/>
              </a:rPr>
              <a:t>4</a:t>
            </a:r>
            <a:r>
              <a:rPr lang="de-DE" sz="8000" b="1" i="1" dirty="0">
                <a:solidFill>
                  <a:srgbClr val="008000"/>
                </a:solidFill>
                <a:cs typeface="Times New Roman" pitchFamily="18" charset="0"/>
              </a:rPr>
              <a:t>, 14, 40</a:t>
            </a:r>
            <a:r>
              <a:rPr lang="de-DE" sz="8000" b="1" i="1" dirty="0" smtClean="0">
                <a:solidFill>
                  <a:srgbClr val="008000"/>
                </a:solidFill>
                <a:cs typeface="Times New Roman" pitchFamily="18" charset="0"/>
              </a:rPr>
              <a:t>,</a:t>
            </a:r>
            <a:endParaRPr lang="de-DE" sz="8000" b="1" i="1" dirty="0">
              <a:solidFill>
                <a:srgbClr val="FF000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07368" y="1668270"/>
            <a:ext cx="554461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sz="8000" b="1" i="1" dirty="0" smtClean="0">
                <a:solidFill>
                  <a:srgbClr val="0000CC"/>
                </a:solidFill>
                <a:cs typeface="Times New Roman" pitchFamily="18" charset="0"/>
              </a:rPr>
              <a:t>3</a:t>
            </a:r>
            <a:r>
              <a:rPr lang="de-DE" sz="8000" b="1" i="1" dirty="0">
                <a:solidFill>
                  <a:srgbClr val="0000CC"/>
                </a:solidFill>
                <a:cs typeface="Times New Roman" pitchFamily="18" charset="0"/>
              </a:rPr>
              <a:t>, 13, 30, </a:t>
            </a:r>
            <a:endParaRPr lang="de-DE" sz="8000" b="1" i="1" dirty="0">
              <a:solidFill>
                <a:srgbClr val="FF000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096000" y="1736812"/>
            <a:ext cx="52565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sz="8000" b="1" i="1" dirty="0" smtClean="0">
                <a:solidFill>
                  <a:srgbClr val="FF00FF"/>
                </a:solidFill>
                <a:cs typeface="Times New Roman" pitchFamily="18" charset="0"/>
              </a:rPr>
              <a:t>8</a:t>
            </a:r>
            <a:r>
              <a:rPr lang="de-DE" sz="8000" b="1" i="1" dirty="0">
                <a:solidFill>
                  <a:srgbClr val="FF00FF"/>
                </a:solidFill>
                <a:cs typeface="Times New Roman" pitchFamily="18" charset="0"/>
              </a:rPr>
              <a:t>, 18, 80</a:t>
            </a:r>
            <a:r>
              <a:rPr lang="de-DE" sz="8000" b="1" i="1" dirty="0" smtClean="0">
                <a:solidFill>
                  <a:srgbClr val="FF00FF"/>
                </a:solidFill>
                <a:cs typeface="Times New Roman" pitchFamily="18" charset="0"/>
              </a:rPr>
              <a:t>,</a:t>
            </a:r>
            <a:endParaRPr lang="de-DE" sz="8000" b="1" i="1" dirty="0">
              <a:solidFill>
                <a:srgbClr val="FF0000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51384" y="3262899"/>
            <a:ext cx="52319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sz="8000" b="1" i="1" dirty="0" smtClean="0">
                <a:solidFill>
                  <a:srgbClr val="C00000"/>
                </a:solidFill>
                <a:cs typeface="Times New Roman" pitchFamily="18" charset="0"/>
              </a:rPr>
              <a:t>7</a:t>
            </a:r>
            <a:r>
              <a:rPr lang="de-DE" sz="8000" b="1" i="1" dirty="0">
                <a:solidFill>
                  <a:srgbClr val="C00000"/>
                </a:solidFill>
                <a:cs typeface="Times New Roman" pitchFamily="18" charset="0"/>
              </a:rPr>
              <a:t>, 17, 70, </a:t>
            </a:r>
            <a:endParaRPr lang="de-DE" sz="8000" b="1" i="1" dirty="0">
              <a:solidFill>
                <a:srgbClr val="FF0000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168008" y="3320988"/>
            <a:ext cx="53039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sz="8000" b="1" i="1" dirty="0" smtClean="0">
                <a:solidFill>
                  <a:srgbClr val="9900FF"/>
                </a:solidFill>
                <a:cs typeface="Times New Roman" pitchFamily="18" charset="0"/>
              </a:rPr>
              <a:t>5</a:t>
            </a:r>
            <a:r>
              <a:rPr lang="de-DE" sz="8000" b="1" i="1" dirty="0">
                <a:solidFill>
                  <a:srgbClr val="9900FF"/>
                </a:solidFill>
                <a:cs typeface="Times New Roman" pitchFamily="18" charset="0"/>
              </a:rPr>
              <a:t>, 15, 50</a:t>
            </a:r>
            <a:r>
              <a:rPr lang="de-DE" sz="8000" b="1" i="1" dirty="0" smtClean="0">
                <a:solidFill>
                  <a:srgbClr val="9900FF"/>
                </a:solidFill>
                <a:cs typeface="Times New Roman" pitchFamily="18" charset="0"/>
              </a:rPr>
              <a:t>,</a:t>
            </a:r>
            <a:endParaRPr lang="de-DE" sz="8000" b="1" i="1" dirty="0">
              <a:solidFill>
                <a:srgbClr val="FF0000"/>
              </a:solidFill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07368" y="4836622"/>
            <a:ext cx="50878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sz="8000" b="1" i="1" dirty="0" smtClean="0">
                <a:solidFill>
                  <a:srgbClr val="0070C0"/>
                </a:solidFill>
                <a:cs typeface="Times New Roman" pitchFamily="18" charset="0"/>
              </a:rPr>
              <a:t>9, 19, 90, </a:t>
            </a:r>
            <a:endParaRPr lang="de-DE" sz="80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951984" y="4869160"/>
            <a:ext cx="50158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sz="8000" b="1" i="1" dirty="0" smtClean="0">
                <a:solidFill>
                  <a:srgbClr val="FF0000"/>
                </a:solidFill>
                <a:cs typeface="Times New Roman" pitchFamily="18" charset="0"/>
              </a:rPr>
              <a:t>6, 16, 60</a:t>
            </a:r>
            <a:endParaRPr lang="de-DE" sz="8000" b="1" i="1" dirty="0">
              <a:solidFill>
                <a:srgbClr val="FF0000"/>
              </a:solidFill>
            </a:endParaRPr>
          </a:p>
        </p:txBody>
      </p:sp>
      <p:sp>
        <p:nvSpPr>
          <p:cNvPr id="11" name="Овал 10"/>
          <p:cNvSpPr/>
          <p:nvPr/>
        </p:nvSpPr>
        <p:spPr bwMode="auto">
          <a:xfrm>
            <a:off x="2927648" y="1340768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8184232" y="1412776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 bwMode="auto">
          <a:xfrm>
            <a:off x="8256240" y="2996952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8256240" y="4509120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5" name="Овал 14"/>
          <p:cNvSpPr/>
          <p:nvPr/>
        </p:nvSpPr>
        <p:spPr bwMode="auto">
          <a:xfrm>
            <a:off x="8256240" y="6165304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6" name="Овал 15"/>
          <p:cNvSpPr/>
          <p:nvPr/>
        </p:nvSpPr>
        <p:spPr bwMode="auto">
          <a:xfrm>
            <a:off x="2927648" y="2996952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2855640" y="4581128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2855640" y="6093296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-12-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-14-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-13-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-18-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-17-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-15-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9-19-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-16-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407368" y="0"/>
            <a:ext cx="55919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sz="8000" b="1" i="1" dirty="0">
                <a:solidFill>
                  <a:srgbClr val="FF0000"/>
                </a:solidFill>
                <a:cs typeface="Times New Roman" pitchFamily="18" charset="0"/>
              </a:rPr>
              <a:t>2, 12, 20, </a:t>
            </a:r>
            <a:endParaRPr lang="de-DE" sz="8000" b="1" i="1" dirty="0">
              <a:solidFill>
                <a:srgbClr val="FF00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0" y="52273"/>
            <a:ext cx="51598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sz="8000" b="1" i="1" dirty="0" smtClean="0">
                <a:solidFill>
                  <a:srgbClr val="008000"/>
                </a:solidFill>
                <a:cs typeface="Times New Roman" pitchFamily="18" charset="0"/>
              </a:rPr>
              <a:t>4</a:t>
            </a:r>
            <a:r>
              <a:rPr lang="de-DE" sz="8000" b="1" i="1" dirty="0">
                <a:solidFill>
                  <a:srgbClr val="008000"/>
                </a:solidFill>
                <a:cs typeface="Times New Roman" pitchFamily="18" charset="0"/>
              </a:rPr>
              <a:t>, 14, 40</a:t>
            </a:r>
            <a:r>
              <a:rPr lang="de-DE" sz="8000" b="1" i="1" dirty="0" smtClean="0">
                <a:solidFill>
                  <a:srgbClr val="008000"/>
                </a:solidFill>
                <a:cs typeface="Times New Roman" pitchFamily="18" charset="0"/>
              </a:rPr>
              <a:t>,</a:t>
            </a:r>
            <a:endParaRPr lang="de-DE" sz="8000" b="1" i="1" dirty="0">
              <a:solidFill>
                <a:srgbClr val="FF000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07368" y="1668270"/>
            <a:ext cx="554461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sz="8000" b="1" i="1" dirty="0" smtClean="0">
                <a:solidFill>
                  <a:srgbClr val="0000CC"/>
                </a:solidFill>
                <a:cs typeface="Times New Roman" pitchFamily="18" charset="0"/>
              </a:rPr>
              <a:t>3</a:t>
            </a:r>
            <a:r>
              <a:rPr lang="de-DE" sz="8000" b="1" i="1" dirty="0">
                <a:solidFill>
                  <a:srgbClr val="0000CC"/>
                </a:solidFill>
                <a:cs typeface="Times New Roman" pitchFamily="18" charset="0"/>
              </a:rPr>
              <a:t>, 13, 30, </a:t>
            </a:r>
            <a:endParaRPr lang="de-DE" sz="8000" b="1" i="1" dirty="0">
              <a:solidFill>
                <a:srgbClr val="FF000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096000" y="1736812"/>
            <a:ext cx="52565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sz="8000" b="1" i="1" dirty="0" smtClean="0">
                <a:solidFill>
                  <a:srgbClr val="FF00FF"/>
                </a:solidFill>
                <a:cs typeface="Times New Roman" pitchFamily="18" charset="0"/>
              </a:rPr>
              <a:t>8</a:t>
            </a:r>
            <a:r>
              <a:rPr lang="de-DE" sz="8000" b="1" i="1" dirty="0">
                <a:solidFill>
                  <a:srgbClr val="FF00FF"/>
                </a:solidFill>
                <a:cs typeface="Times New Roman" pitchFamily="18" charset="0"/>
              </a:rPr>
              <a:t>, 18, 80</a:t>
            </a:r>
            <a:r>
              <a:rPr lang="de-DE" sz="8000" b="1" i="1" dirty="0" smtClean="0">
                <a:solidFill>
                  <a:srgbClr val="FF00FF"/>
                </a:solidFill>
                <a:cs typeface="Times New Roman" pitchFamily="18" charset="0"/>
              </a:rPr>
              <a:t>,</a:t>
            </a:r>
            <a:endParaRPr lang="de-DE" sz="8000" b="1" i="1" dirty="0">
              <a:solidFill>
                <a:srgbClr val="FF0000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51384" y="3262899"/>
            <a:ext cx="523190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sz="8000" b="1" i="1" dirty="0" smtClean="0">
                <a:solidFill>
                  <a:srgbClr val="C00000"/>
                </a:solidFill>
                <a:cs typeface="Times New Roman" pitchFamily="18" charset="0"/>
              </a:rPr>
              <a:t>7</a:t>
            </a:r>
            <a:r>
              <a:rPr lang="de-DE" sz="8000" b="1" i="1" dirty="0">
                <a:solidFill>
                  <a:srgbClr val="C00000"/>
                </a:solidFill>
                <a:cs typeface="Times New Roman" pitchFamily="18" charset="0"/>
              </a:rPr>
              <a:t>, 17, 70, </a:t>
            </a:r>
            <a:endParaRPr lang="de-DE" sz="8000" b="1" i="1" dirty="0">
              <a:solidFill>
                <a:srgbClr val="FF0000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168008" y="3320988"/>
            <a:ext cx="53039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sz="8000" b="1" i="1" dirty="0" smtClean="0">
                <a:solidFill>
                  <a:srgbClr val="9900FF"/>
                </a:solidFill>
                <a:cs typeface="Times New Roman" pitchFamily="18" charset="0"/>
              </a:rPr>
              <a:t>5</a:t>
            </a:r>
            <a:r>
              <a:rPr lang="de-DE" sz="8000" b="1" i="1" dirty="0">
                <a:solidFill>
                  <a:srgbClr val="9900FF"/>
                </a:solidFill>
                <a:cs typeface="Times New Roman" pitchFamily="18" charset="0"/>
              </a:rPr>
              <a:t>, 15, 50</a:t>
            </a:r>
            <a:r>
              <a:rPr lang="de-DE" sz="8000" b="1" i="1" dirty="0" smtClean="0">
                <a:solidFill>
                  <a:srgbClr val="9900FF"/>
                </a:solidFill>
                <a:cs typeface="Times New Roman" pitchFamily="18" charset="0"/>
              </a:rPr>
              <a:t>,</a:t>
            </a:r>
            <a:endParaRPr lang="de-DE" sz="8000" b="1" i="1" dirty="0">
              <a:solidFill>
                <a:srgbClr val="FF0000"/>
              </a:solidFill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07368" y="4836622"/>
            <a:ext cx="508788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sz="8000" b="1" i="1" dirty="0" smtClean="0">
                <a:solidFill>
                  <a:srgbClr val="0070C0"/>
                </a:solidFill>
                <a:cs typeface="Times New Roman" pitchFamily="18" charset="0"/>
              </a:rPr>
              <a:t>9, 19, 90, </a:t>
            </a:r>
            <a:endParaRPr lang="de-DE" sz="80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951984" y="4869160"/>
            <a:ext cx="50158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sz="8000" b="1" i="1" dirty="0" smtClean="0">
                <a:solidFill>
                  <a:srgbClr val="FF0000"/>
                </a:solidFill>
                <a:cs typeface="Times New Roman" pitchFamily="18" charset="0"/>
              </a:rPr>
              <a:t>6, 16, 60</a:t>
            </a:r>
            <a:endParaRPr lang="de-DE" sz="8000" b="1" i="1" dirty="0">
              <a:solidFill>
                <a:srgbClr val="FF0000"/>
              </a:solidFill>
            </a:endParaRPr>
          </a:p>
        </p:txBody>
      </p:sp>
      <p:sp>
        <p:nvSpPr>
          <p:cNvPr id="11" name="Овал 10"/>
          <p:cNvSpPr/>
          <p:nvPr/>
        </p:nvSpPr>
        <p:spPr bwMode="auto">
          <a:xfrm>
            <a:off x="2927648" y="1340768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8184232" y="1412776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3" name="Овал 12"/>
          <p:cNvSpPr/>
          <p:nvPr/>
        </p:nvSpPr>
        <p:spPr bwMode="auto">
          <a:xfrm>
            <a:off x="8256240" y="2996952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8256240" y="4509120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5" name="Овал 14"/>
          <p:cNvSpPr/>
          <p:nvPr/>
        </p:nvSpPr>
        <p:spPr bwMode="auto">
          <a:xfrm>
            <a:off x="8256240" y="6165304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6" name="Овал 15"/>
          <p:cNvSpPr/>
          <p:nvPr/>
        </p:nvSpPr>
        <p:spPr bwMode="auto">
          <a:xfrm>
            <a:off x="2927648" y="2996952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2855640" y="4581128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2855640" y="6093296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-12-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-14-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-13-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-18-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-17-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-15-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9-19-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-16-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ChangeArrowheads="1"/>
          </p:cNvSpPr>
          <p:nvPr/>
        </p:nvSpPr>
        <p:spPr bwMode="auto">
          <a:xfrm>
            <a:off x="476168" y="285728"/>
            <a:ext cx="117158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>
              <a:tabLst>
                <a:tab pos="180975" algn="l"/>
              </a:tabLst>
            </a:pPr>
            <a:r>
              <a:rPr lang="ru-RU" sz="4000" b="1" i="1" dirty="0" smtClean="0">
                <a:solidFill>
                  <a:srgbClr val="0000CC"/>
                </a:solidFill>
                <a:cs typeface="Arial" pitchFamily="34" charset="0"/>
              </a:rPr>
              <a:t>Продолжай </a:t>
            </a:r>
            <a:r>
              <a:rPr lang="ru-RU" sz="4000" b="1" i="1" dirty="0">
                <a:solidFill>
                  <a:srgbClr val="0000CC"/>
                </a:solidFill>
                <a:cs typeface="Arial" pitchFamily="34" charset="0"/>
              </a:rPr>
              <a:t>счёт по образцу</a:t>
            </a:r>
            <a:r>
              <a:rPr lang="ru-RU" sz="4000" b="1" i="1" dirty="0" smtClean="0">
                <a:solidFill>
                  <a:srgbClr val="0000CC"/>
                </a:solidFill>
                <a:cs typeface="Arial" pitchFamily="34" charset="0"/>
              </a:rPr>
              <a:t>:</a:t>
            </a:r>
            <a:endParaRPr lang="ru-RU" sz="4000" b="1" i="1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" y="1180582"/>
            <a:ext cx="58377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>
              <a:tabLst>
                <a:tab pos="180975" algn="l"/>
              </a:tabLst>
            </a:pPr>
            <a:r>
              <a:rPr lang="ru-RU" sz="4800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0,1,2</a:t>
            </a:r>
            <a:r>
              <a:rPr lang="ru-RU" sz="4800" b="1" i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, ... , ... , </a:t>
            </a:r>
            <a:r>
              <a:rPr lang="ru-RU" sz="4800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20</a:t>
            </a:r>
            <a:endParaRPr lang="ru-RU" sz="4800" b="1" i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2000240"/>
            <a:ext cx="6096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180975" algn="l"/>
              </a:tabLst>
            </a:pPr>
            <a:r>
              <a:rPr lang="ru-RU" sz="48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20,19,18, ... , ... , 0.</a:t>
            </a:r>
            <a:endParaRPr lang="ru-RU" sz="48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2857496"/>
            <a:ext cx="57388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180975" algn="l"/>
              </a:tabLst>
            </a:pPr>
            <a:r>
              <a:rPr lang="ru-RU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21,22, ... , ... , 30.</a:t>
            </a:r>
            <a:endParaRPr lang="ru-RU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3714752"/>
            <a:ext cx="57388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180975" algn="l"/>
              </a:tabLst>
            </a:pPr>
            <a:r>
              <a:rPr lang="ru-RU" sz="48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30,29,28, ... , ... 20.</a:t>
            </a:r>
            <a:endParaRPr lang="ru-RU" sz="48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4572008"/>
            <a:ext cx="57388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180975" algn="l"/>
              </a:tabLst>
            </a:pPr>
            <a:r>
              <a:rPr lang="ru-RU" sz="4800" b="1" i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2,12,22,32, ... , 92.</a:t>
            </a:r>
            <a:endParaRPr lang="ru-RU" sz="4800" b="1" i="1" dirty="0"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946208" y="1285860"/>
            <a:ext cx="62457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180975" algn="l"/>
              </a:tabLst>
            </a:pPr>
            <a:r>
              <a:rPr lang="ru-RU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6,16,26,36, ... , 96.</a:t>
            </a:r>
            <a:endParaRPr lang="ru-RU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953124" y="2105518"/>
            <a:ext cx="61399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180975" algn="l"/>
              </a:tabLst>
            </a:pPr>
            <a:r>
              <a:rPr lang="ru-RU" sz="48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7,17,27,37, ... , 97.</a:t>
            </a:r>
            <a:endParaRPr lang="ru-RU" sz="4800" b="1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953124" y="2962774"/>
            <a:ext cx="61399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180975" algn="l"/>
              </a:tabLst>
            </a:pPr>
            <a:r>
              <a:rPr lang="ru-RU" sz="4800" b="1" i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5,10,15,20,25, ... , 95.</a:t>
            </a:r>
            <a:endParaRPr lang="ru-RU" sz="4800" b="1" i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953124" y="3820030"/>
            <a:ext cx="61399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180975" algn="l"/>
              </a:tabLst>
            </a:pPr>
            <a:r>
              <a:rPr lang="ru-RU" sz="4800" b="1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3,6,9,12, ... , ... .</a:t>
            </a:r>
            <a:endParaRPr lang="ru-RU" sz="48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953124" y="4677286"/>
            <a:ext cx="61399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180975" algn="l"/>
              </a:tabLst>
            </a:pPr>
            <a:r>
              <a:rPr lang="ru-RU" sz="4800" b="1" i="1" dirty="0" smtClean="0">
                <a:solidFill>
                  <a:srgbClr val="99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2,6,10,14, ... , ... .</a:t>
            </a:r>
            <a:endParaRPr lang="ru-RU" sz="4800" b="1" i="1" dirty="0">
              <a:solidFill>
                <a:srgbClr val="99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0" y="285729"/>
            <a:ext cx="12192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sz="12000" b="1" i="1" dirty="0">
                <a:solidFill>
                  <a:srgbClr val="000000"/>
                </a:solidFill>
                <a:cs typeface="Times New Roman" pitchFamily="18" charset="0"/>
              </a:rPr>
              <a:t>1000, 100, 90,</a:t>
            </a:r>
          </a:p>
          <a:p>
            <a:pPr algn="ctr" eaLnBrk="0" hangingPunct="0">
              <a:tabLst>
                <a:tab pos="180975" algn="l"/>
              </a:tabLst>
            </a:pPr>
            <a:r>
              <a:rPr lang="de-DE" sz="12000" b="1" i="1" dirty="0">
                <a:solidFill>
                  <a:srgbClr val="000000"/>
                </a:solidFill>
                <a:cs typeface="Times New Roman" pitchFamily="18" charset="0"/>
              </a:rPr>
              <a:t>80, 70, 60, 50,</a:t>
            </a:r>
          </a:p>
          <a:p>
            <a:pPr algn="ctr" eaLnBrk="0" hangingPunct="0">
              <a:tabLst>
                <a:tab pos="180975" algn="l"/>
              </a:tabLst>
            </a:pPr>
            <a:r>
              <a:rPr lang="de-DE" sz="12000" b="1" i="1" dirty="0">
                <a:solidFill>
                  <a:srgbClr val="000000"/>
                </a:solidFill>
                <a:cs typeface="Times New Roman" pitchFamily="18" charset="0"/>
              </a:rPr>
              <a:t>40, 30, 20, 10</a:t>
            </a:r>
            <a:endParaRPr lang="de-DE" sz="1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00-900-us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0" y="285729"/>
            <a:ext cx="12192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sz="12000" b="1" i="1" dirty="0">
                <a:solidFill>
                  <a:srgbClr val="000000"/>
                </a:solidFill>
                <a:cs typeface="Times New Roman" pitchFamily="18" charset="0"/>
              </a:rPr>
              <a:t>1000, 100, 90,</a:t>
            </a:r>
          </a:p>
          <a:p>
            <a:pPr algn="ctr" eaLnBrk="0" hangingPunct="0">
              <a:tabLst>
                <a:tab pos="180975" algn="l"/>
              </a:tabLst>
            </a:pPr>
            <a:r>
              <a:rPr lang="de-DE" sz="12000" b="1" i="1" dirty="0">
                <a:solidFill>
                  <a:srgbClr val="000000"/>
                </a:solidFill>
                <a:cs typeface="Times New Roman" pitchFamily="18" charset="0"/>
              </a:rPr>
              <a:t>80, 70, 60, 50,</a:t>
            </a:r>
          </a:p>
          <a:p>
            <a:pPr algn="ctr" eaLnBrk="0" hangingPunct="0">
              <a:tabLst>
                <a:tab pos="180975" algn="l"/>
              </a:tabLst>
            </a:pPr>
            <a:r>
              <a:rPr lang="de-DE" sz="12000" b="1" i="1" dirty="0">
                <a:solidFill>
                  <a:srgbClr val="000000"/>
                </a:solidFill>
                <a:cs typeface="Times New Roman" pitchFamily="18" charset="0"/>
              </a:rPr>
              <a:t>40, 30, 20, 10</a:t>
            </a:r>
            <a:endParaRPr lang="de-DE" sz="1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00-900-us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524000" y="428625"/>
            <a:ext cx="91440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altLang="ru-RU" sz="12000" b="1" i="1" dirty="0">
                <a:solidFill>
                  <a:srgbClr val="006600"/>
                </a:solidFill>
                <a:cs typeface="Arial" charset="0"/>
              </a:rPr>
              <a:t>1, 2, 3,</a:t>
            </a:r>
          </a:p>
          <a:p>
            <a:pPr algn="ctr"/>
            <a:r>
              <a:rPr lang="de-DE" altLang="ru-RU" sz="12000" b="1" i="1" dirty="0">
                <a:solidFill>
                  <a:srgbClr val="006600"/>
                </a:solidFill>
                <a:cs typeface="Arial" charset="0"/>
              </a:rPr>
              <a:t>4, 5, 6,</a:t>
            </a:r>
          </a:p>
          <a:p>
            <a:pPr algn="ctr"/>
            <a:r>
              <a:rPr lang="de-DE" altLang="ru-RU" sz="12000" b="1" i="1" dirty="0">
                <a:solidFill>
                  <a:srgbClr val="006600"/>
                </a:solidFill>
                <a:cs typeface="Arial" charset="0"/>
              </a:rPr>
              <a:t>7, 8, 9, 10</a:t>
            </a:r>
          </a:p>
        </p:txBody>
      </p:sp>
      <p:sp>
        <p:nvSpPr>
          <p:cNvPr id="4" name="AutoShap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1168098" y="6357959"/>
            <a:ext cx="833327" cy="457050"/>
          </a:xfrm>
          <a:prstGeom prst="rightArrow">
            <a:avLst>
              <a:gd name="adj1" fmla="val 50000"/>
              <a:gd name="adj2" fmla="val 4368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10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309522" y="285728"/>
            <a:ext cx="1157295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b="1" i="1" dirty="0">
                <a:solidFill>
                  <a:srgbClr val="000000"/>
                </a:solidFill>
                <a:cs typeface="Times New Roman" pitchFamily="18" charset="0"/>
              </a:rPr>
              <a:t>20, 19, 18, 17,</a:t>
            </a:r>
          </a:p>
          <a:p>
            <a:pPr algn="ctr" eaLnBrk="0" hangingPunct="0">
              <a:tabLst>
                <a:tab pos="180975" algn="l"/>
              </a:tabLst>
            </a:pPr>
            <a:r>
              <a:rPr lang="de-DE" b="1" i="1" dirty="0">
                <a:solidFill>
                  <a:srgbClr val="000000"/>
                </a:solidFill>
                <a:cs typeface="Times New Roman" pitchFamily="18" charset="0"/>
              </a:rPr>
              <a:t>16, 15, 14, 13,</a:t>
            </a:r>
          </a:p>
          <a:p>
            <a:pPr algn="ctr" eaLnBrk="0" hangingPunct="0">
              <a:tabLst>
                <a:tab pos="180975" algn="l"/>
              </a:tabLst>
            </a:pPr>
            <a:r>
              <a:rPr lang="de-DE" b="1" i="1" dirty="0">
                <a:solidFill>
                  <a:srgbClr val="000000"/>
                </a:solidFill>
                <a:cs typeface="Times New Roman" pitchFamily="18" charset="0"/>
              </a:rPr>
              <a:t>12, 11, 10, 9, 8, 7,</a:t>
            </a:r>
          </a:p>
          <a:p>
            <a:pPr algn="ctr" eaLnBrk="0" hangingPunct="0">
              <a:tabLst>
                <a:tab pos="180975" algn="l"/>
              </a:tabLst>
            </a:pPr>
            <a:r>
              <a:rPr lang="de-DE" b="1" i="1" dirty="0">
                <a:solidFill>
                  <a:srgbClr val="000000"/>
                </a:solidFill>
                <a:cs typeface="Times New Roman" pitchFamily="18" charset="0"/>
              </a:rPr>
              <a:t>6, 5, 4, 3, 2, 1, 0</a:t>
            </a:r>
            <a:endParaRPr lang="de-DE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-19-18-us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309522" y="285728"/>
            <a:ext cx="1157295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b="1" i="1" dirty="0">
                <a:solidFill>
                  <a:srgbClr val="000000"/>
                </a:solidFill>
                <a:cs typeface="Times New Roman" pitchFamily="18" charset="0"/>
              </a:rPr>
              <a:t>20, 19, 18, 17,</a:t>
            </a:r>
          </a:p>
          <a:p>
            <a:pPr algn="ctr" eaLnBrk="0" hangingPunct="0">
              <a:tabLst>
                <a:tab pos="180975" algn="l"/>
              </a:tabLst>
            </a:pPr>
            <a:r>
              <a:rPr lang="de-DE" b="1" i="1" dirty="0">
                <a:solidFill>
                  <a:srgbClr val="000000"/>
                </a:solidFill>
                <a:cs typeface="Times New Roman" pitchFamily="18" charset="0"/>
              </a:rPr>
              <a:t>16, 15, 14, 13,</a:t>
            </a:r>
          </a:p>
          <a:p>
            <a:pPr algn="ctr" eaLnBrk="0" hangingPunct="0">
              <a:tabLst>
                <a:tab pos="180975" algn="l"/>
              </a:tabLst>
            </a:pPr>
            <a:r>
              <a:rPr lang="de-DE" b="1" i="1" dirty="0">
                <a:solidFill>
                  <a:srgbClr val="000000"/>
                </a:solidFill>
                <a:cs typeface="Times New Roman" pitchFamily="18" charset="0"/>
              </a:rPr>
              <a:t>12, 11, 10, 9, 8, 7,</a:t>
            </a:r>
          </a:p>
          <a:p>
            <a:pPr algn="ctr" eaLnBrk="0" hangingPunct="0">
              <a:tabLst>
                <a:tab pos="180975" algn="l"/>
              </a:tabLst>
            </a:pPr>
            <a:r>
              <a:rPr lang="de-DE" b="1" i="1" dirty="0">
                <a:solidFill>
                  <a:srgbClr val="000000"/>
                </a:solidFill>
                <a:cs typeface="Times New Roman" pitchFamily="18" charset="0"/>
              </a:rPr>
              <a:t>6, 5, 4, 3, 2, 1, 0</a:t>
            </a:r>
            <a:endParaRPr lang="de-DE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-19-18-us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309522" y="428604"/>
            <a:ext cx="1164439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sz="3200" b="1" i="1" dirty="0">
                <a:solidFill>
                  <a:srgbClr val="000000"/>
                </a:solidFill>
                <a:cs typeface="Times New Roman" pitchFamily="18" charset="0"/>
              </a:rPr>
              <a:t>	</a:t>
            </a:r>
            <a:r>
              <a:rPr lang="de-DE" sz="12000" b="1" i="1" dirty="0">
                <a:solidFill>
                  <a:srgbClr val="000000"/>
                </a:solidFill>
                <a:cs typeface="Times New Roman" pitchFamily="18" charset="0"/>
              </a:rPr>
              <a:t>1, 10, 11, 21, 2, 12, 20, 22, 9, 45, 16, 100</a:t>
            </a:r>
            <a:endParaRPr lang="de-DE" sz="1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10-11-us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ChangeArrowheads="1"/>
          </p:cNvSpPr>
          <p:nvPr/>
        </p:nvSpPr>
        <p:spPr bwMode="auto">
          <a:xfrm>
            <a:off x="309522" y="428604"/>
            <a:ext cx="1164439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sz="3200" b="1" i="1" dirty="0">
                <a:solidFill>
                  <a:srgbClr val="000000"/>
                </a:solidFill>
                <a:cs typeface="Times New Roman" pitchFamily="18" charset="0"/>
              </a:rPr>
              <a:t>	</a:t>
            </a:r>
            <a:r>
              <a:rPr lang="de-DE" sz="12000" b="1" i="1" dirty="0">
                <a:solidFill>
                  <a:srgbClr val="000000"/>
                </a:solidFill>
                <a:cs typeface="Times New Roman" pitchFamily="18" charset="0"/>
              </a:rPr>
              <a:t>1, 10, 11, 21, 2, 12, 20, 22, 9, 45, 16, 100</a:t>
            </a:r>
            <a:endParaRPr lang="de-DE" sz="1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10-11-us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309522" y="285728"/>
            <a:ext cx="1157295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sz="9600" b="1" i="1" dirty="0">
                <a:solidFill>
                  <a:srgbClr val="000000"/>
                </a:solidFill>
                <a:cs typeface="Times New Roman" pitchFamily="18" charset="0"/>
              </a:rPr>
              <a:t>2, 16, 57, 11, 40, 3, 99, 36, 14, 100, 33, 15, 19, 73, 68, 5, 13, 59</a:t>
            </a:r>
            <a:endParaRPr lang="de-DE" sz="9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-16-us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309522" y="285728"/>
            <a:ext cx="1157295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tabLst>
                <a:tab pos="180975" algn="l"/>
              </a:tabLst>
            </a:pPr>
            <a:r>
              <a:rPr lang="de-DE" sz="9600" b="1" i="1" dirty="0">
                <a:solidFill>
                  <a:srgbClr val="000000"/>
                </a:solidFill>
                <a:cs typeface="Times New Roman" pitchFamily="18" charset="0"/>
              </a:rPr>
              <a:t>2, 16, 57, 11, 40, 3, 99, 36, 14, 100, 33, 15, 19, 73, 68, 5, 13, 59</a:t>
            </a:r>
            <a:endParaRPr lang="de-DE" sz="9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-16-us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309522" y="948690"/>
            <a:ext cx="5429288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 anchor="ctr">
            <a:spAutoFit/>
          </a:bodyPr>
          <a:lstStyle/>
          <a:p>
            <a:pPr algn="r" eaLnBrk="0" hangingPunct="0">
              <a:tabLst>
                <a:tab pos="180975" algn="l"/>
              </a:tabLst>
              <a:defRPr/>
            </a:pPr>
            <a:r>
              <a:rPr lang="de-DE" sz="5400" b="1" i="1" dirty="0" smtClean="0">
                <a:solidFill>
                  <a:srgbClr val="000000"/>
                </a:solidFill>
                <a:cs typeface="Times New Roman" pitchFamily="18" charset="0"/>
              </a:rPr>
              <a:t>zwölf</a:t>
            </a:r>
          </a:p>
          <a:p>
            <a:pPr algn="r" eaLnBrk="0" hangingPunct="0">
              <a:tabLst>
                <a:tab pos="180975" algn="l"/>
              </a:tabLst>
              <a:defRPr/>
            </a:pPr>
            <a:r>
              <a:rPr lang="de-DE" sz="5400" b="1" i="1" dirty="0" smtClean="0">
                <a:solidFill>
                  <a:srgbClr val="000000"/>
                </a:solidFill>
                <a:cs typeface="Times New Roman" pitchFamily="18" charset="0"/>
              </a:rPr>
              <a:t>sechzehn</a:t>
            </a:r>
          </a:p>
          <a:p>
            <a:pPr algn="r" eaLnBrk="0" hangingPunct="0">
              <a:tabLst>
                <a:tab pos="180975" algn="l"/>
              </a:tabLst>
              <a:defRPr/>
            </a:pPr>
            <a:r>
              <a:rPr lang="de-DE" sz="5400" b="1" i="1" dirty="0" smtClean="0">
                <a:solidFill>
                  <a:srgbClr val="000000"/>
                </a:solidFill>
                <a:cs typeface="Times New Roman" pitchFamily="18" charset="0"/>
              </a:rPr>
              <a:t>vierundsiebzig</a:t>
            </a:r>
          </a:p>
          <a:p>
            <a:pPr algn="r" eaLnBrk="0" hangingPunct="0">
              <a:tabLst>
                <a:tab pos="180975" algn="l"/>
              </a:tabLst>
              <a:defRPr/>
            </a:pPr>
            <a:r>
              <a:rPr lang="de-DE" sz="5400" b="1" i="1" dirty="0" smtClean="0">
                <a:solidFill>
                  <a:srgbClr val="000000"/>
                </a:solidFill>
                <a:cs typeface="Times New Roman" pitchFamily="18" charset="0"/>
              </a:rPr>
              <a:t>neun</a:t>
            </a:r>
          </a:p>
          <a:p>
            <a:pPr algn="r" eaLnBrk="0" hangingPunct="0">
              <a:tabLst>
                <a:tab pos="180975" algn="l"/>
              </a:tabLst>
              <a:defRPr/>
            </a:pPr>
            <a:r>
              <a:rPr lang="de-DE" sz="5400" b="1" i="1" dirty="0" smtClean="0">
                <a:solidFill>
                  <a:srgbClr val="000000"/>
                </a:solidFill>
                <a:cs typeface="Times New Roman" pitchFamily="18" charset="0"/>
              </a:rPr>
              <a:t>siebzig</a:t>
            </a:r>
          </a:p>
          <a:p>
            <a:pPr algn="r" eaLnBrk="0" hangingPunct="0">
              <a:tabLst>
                <a:tab pos="180975" algn="l"/>
              </a:tabLst>
              <a:defRPr/>
            </a:pPr>
            <a:r>
              <a:rPr lang="de-DE" sz="5400" b="1" i="1" dirty="0" smtClean="0">
                <a:solidFill>
                  <a:srgbClr val="000000"/>
                </a:solidFill>
                <a:cs typeface="Times New Roman" pitchFamily="18" charset="0"/>
              </a:rPr>
              <a:t>dreiunddreißig</a:t>
            </a:r>
          </a:p>
          <a:p>
            <a:pPr algn="r" eaLnBrk="0" hangingPunct="0">
              <a:tabLst>
                <a:tab pos="180975" algn="l"/>
              </a:tabLst>
              <a:defRPr/>
            </a:pPr>
            <a:r>
              <a:rPr lang="de-DE" sz="5400" b="1" i="1" dirty="0" smtClean="0">
                <a:solidFill>
                  <a:srgbClr val="000000"/>
                </a:solidFill>
                <a:cs typeface="Times New Roman" pitchFamily="18" charset="0"/>
              </a:rPr>
              <a:t>elf</a:t>
            </a:r>
            <a:endParaRPr lang="de-DE" sz="5400" b="1" i="1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3795" name="Прямоугольник 2"/>
          <p:cNvSpPr>
            <a:spLocks noChangeArrowheads="1"/>
          </p:cNvSpPr>
          <p:nvPr/>
        </p:nvSpPr>
        <p:spPr bwMode="auto">
          <a:xfrm>
            <a:off x="309522" y="214313"/>
            <a:ext cx="116443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180975" algn="l"/>
              </a:tabLst>
            </a:pPr>
            <a:r>
              <a:rPr lang="ru-RU" sz="3200" b="1" i="1" dirty="0" smtClean="0">
                <a:solidFill>
                  <a:srgbClr val="0000CC"/>
                </a:solidFill>
                <a:cs typeface="Arial" pitchFamily="34" charset="0"/>
              </a:rPr>
              <a:t>Прочитай </a:t>
            </a:r>
            <a:r>
              <a:rPr lang="ru-RU" sz="3200" b="1" i="1" dirty="0">
                <a:solidFill>
                  <a:srgbClr val="0000CC"/>
                </a:solidFill>
                <a:cs typeface="Arial" pitchFamily="34" charset="0"/>
              </a:rPr>
              <a:t>и переведи на русский язык.</a:t>
            </a:r>
            <a:endParaRPr lang="ru-RU" sz="3200" dirty="0">
              <a:solidFill>
                <a:srgbClr val="0000CC"/>
              </a:solidFill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10512" y="1000108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400" b="1" i="1" dirty="0" smtClean="0">
                <a:solidFill>
                  <a:srgbClr val="009900"/>
                </a:solidFill>
                <a:cs typeface="Times New Roman" pitchFamily="18" charset="0"/>
              </a:rPr>
              <a:t>12</a:t>
            </a:r>
            <a:endParaRPr lang="ru-RU" sz="5400" dirty="0">
              <a:solidFill>
                <a:srgbClr val="0099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10512" y="1785926"/>
            <a:ext cx="9541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i="1" dirty="0" smtClean="0">
                <a:solidFill>
                  <a:srgbClr val="009900"/>
                </a:solidFill>
                <a:cs typeface="Times New Roman" pitchFamily="18" charset="0"/>
              </a:rPr>
              <a:t>16</a:t>
            </a:r>
            <a:endParaRPr lang="ru-RU" sz="5400" dirty="0">
              <a:solidFill>
                <a:srgbClr val="0099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10512" y="2643182"/>
            <a:ext cx="9541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i="1" dirty="0" smtClean="0">
                <a:solidFill>
                  <a:srgbClr val="009900"/>
                </a:solidFill>
                <a:cs typeface="Times New Roman" pitchFamily="18" charset="0"/>
              </a:rPr>
              <a:t>74</a:t>
            </a:r>
            <a:endParaRPr lang="ru-RU" sz="5400" dirty="0">
              <a:solidFill>
                <a:srgbClr val="0099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10512" y="3500438"/>
            <a:ext cx="569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i="1" dirty="0" smtClean="0">
                <a:solidFill>
                  <a:srgbClr val="009900"/>
                </a:solidFill>
                <a:cs typeface="Times New Roman" pitchFamily="18" charset="0"/>
              </a:rPr>
              <a:t>9</a:t>
            </a:r>
            <a:endParaRPr lang="ru-RU" sz="5400" dirty="0">
              <a:solidFill>
                <a:srgbClr val="0099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10512" y="4214818"/>
            <a:ext cx="9541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i="1" dirty="0" smtClean="0">
                <a:solidFill>
                  <a:srgbClr val="009900"/>
                </a:solidFill>
                <a:cs typeface="Times New Roman" pitchFamily="18" charset="0"/>
              </a:rPr>
              <a:t>70</a:t>
            </a:r>
            <a:endParaRPr lang="ru-RU" sz="5400" dirty="0">
              <a:solidFill>
                <a:srgbClr val="0099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10512" y="5000636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400" b="1" i="1" dirty="0" smtClean="0">
                <a:solidFill>
                  <a:srgbClr val="009900"/>
                </a:solidFill>
                <a:cs typeface="Times New Roman" pitchFamily="18" charset="0"/>
              </a:rPr>
              <a:t>33</a:t>
            </a:r>
            <a:endParaRPr lang="ru-RU" sz="5400" dirty="0">
              <a:solidFill>
                <a:srgbClr val="0099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810512" y="5934670"/>
            <a:ext cx="9026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400" b="1" i="1" dirty="0" smtClean="0">
                <a:solidFill>
                  <a:srgbClr val="009900"/>
                </a:solidFill>
                <a:cs typeface="Times New Roman" pitchFamily="18" charset="0"/>
              </a:rPr>
              <a:t>11</a:t>
            </a:r>
            <a:endParaRPr lang="ru-RU" sz="54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wölf-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chzehn-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ierundsiebzig-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eun-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iebzig-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eiunddreißig-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lf-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Прямоугольник 2"/>
          <p:cNvSpPr>
            <a:spLocks noChangeArrowheads="1"/>
          </p:cNvSpPr>
          <p:nvPr/>
        </p:nvSpPr>
        <p:spPr bwMode="auto">
          <a:xfrm>
            <a:off x="0" y="214313"/>
            <a:ext cx="1219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tabLst>
                <a:tab pos="180975" algn="l"/>
              </a:tabLst>
            </a:pPr>
            <a:r>
              <a:rPr lang="ru-RU" sz="3200" b="1" i="1" dirty="0" smtClean="0">
                <a:solidFill>
                  <a:srgbClr val="0000CC"/>
                </a:solidFill>
                <a:cs typeface="Arial" pitchFamily="34" charset="0"/>
              </a:rPr>
              <a:t>Прочитай </a:t>
            </a:r>
            <a:r>
              <a:rPr lang="ru-RU" sz="3200" b="1" i="1" dirty="0">
                <a:solidFill>
                  <a:srgbClr val="0000CC"/>
                </a:solidFill>
                <a:cs typeface="Arial" pitchFamily="34" charset="0"/>
              </a:rPr>
              <a:t>и переведи на русский язык.</a:t>
            </a:r>
            <a:endParaRPr lang="ru-RU" sz="3200" dirty="0">
              <a:solidFill>
                <a:srgbClr val="0000CC"/>
              </a:solidFill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9522" y="948690"/>
            <a:ext cx="619133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1" anchor="ctr">
            <a:spAutoFit/>
          </a:bodyPr>
          <a:lstStyle/>
          <a:p>
            <a:pPr algn="r" eaLnBrk="0" hangingPunct="0">
              <a:tabLst>
                <a:tab pos="180975" algn="l"/>
              </a:tabLst>
              <a:defRPr/>
            </a:pPr>
            <a:r>
              <a:rPr lang="de-DE" sz="5400" b="1" i="1" dirty="0" smtClean="0">
                <a:solidFill>
                  <a:srgbClr val="000000"/>
                </a:solidFill>
                <a:cs typeface="Times New Roman" pitchFamily="18" charset="0"/>
              </a:rPr>
              <a:t>zweiunddreißig</a:t>
            </a:r>
            <a:endParaRPr lang="de-DE" sz="5400" b="1" i="1" dirty="0">
              <a:solidFill>
                <a:srgbClr val="000000"/>
              </a:solidFill>
              <a:cs typeface="Times New Roman" pitchFamily="18" charset="0"/>
            </a:endParaRPr>
          </a:p>
          <a:p>
            <a:pPr algn="r" eaLnBrk="0" hangingPunct="0">
              <a:tabLst>
                <a:tab pos="180975" algn="l"/>
              </a:tabLst>
              <a:defRPr/>
            </a:pPr>
            <a:r>
              <a:rPr lang="de-DE" sz="5400" b="1" i="1" dirty="0">
                <a:solidFill>
                  <a:srgbClr val="000000"/>
                </a:solidFill>
                <a:cs typeface="Times New Roman" pitchFamily="18" charset="0"/>
              </a:rPr>
              <a:t>fünfundsechzig</a:t>
            </a:r>
          </a:p>
          <a:p>
            <a:pPr algn="r" eaLnBrk="0" hangingPunct="0">
              <a:tabLst>
                <a:tab pos="180975" algn="l"/>
              </a:tabLst>
              <a:defRPr/>
            </a:pPr>
            <a:r>
              <a:rPr lang="de-DE" sz="5400" b="1" i="1" dirty="0">
                <a:solidFill>
                  <a:srgbClr val="000000"/>
                </a:solidFill>
                <a:cs typeface="Times New Roman" pitchFamily="18" charset="0"/>
              </a:rPr>
              <a:t>sechsundsiebzig</a:t>
            </a:r>
          </a:p>
          <a:p>
            <a:pPr algn="r" eaLnBrk="0" hangingPunct="0">
              <a:tabLst>
                <a:tab pos="180975" algn="l"/>
              </a:tabLst>
              <a:defRPr/>
            </a:pPr>
            <a:r>
              <a:rPr lang="de-DE" sz="5400" b="1" i="1" dirty="0">
                <a:solidFill>
                  <a:srgbClr val="000000"/>
                </a:solidFill>
                <a:cs typeface="Times New Roman" pitchFamily="18" charset="0"/>
              </a:rPr>
              <a:t>neunundachtzig</a:t>
            </a:r>
          </a:p>
          <a:p>
            <a:pPr algn="r" eaLnBrk="0" hangingPunct="0">
              <a:tabLst>
                <a:tab pos="180975" algn="l"/>
              </a:tabLst>
              <a:defRPr/>
            </a:pPr>
            <a:r>
              <a:rPr lang="de-DE" sz="5400" b="1" i="1" dirty="0">
                <a:solidFill>
                  <a:srgbClr val="000000"/>
                </a:solidFill>
                <a:cs typeface="Times New Roman" pitchFamily="18" charset="0"/>
              </a:rPr>
              <a:t>fünfundzwanzig</a:t>
            </a:r>
          </a:p>
          <a:p>
            <a:pPr algn="r" eaLnBrk="0" hangingPunct="0">
              <a:tabLst>
                <a:tab pos="180975" algn="l"/>
              </a:tabLst>
              <a:defRPr/>
            </a:pPr>
            <a:r>
              <a:rPr lang="de-DE" sz="5400" b="1" i="1" dirty="0">
                <a:solidFill>
                  <a:srgbClr val="000000"/>
                </a:solidFill>
                <a:cs typeface="Times New Roman" pitchFamily="18" charset="0"/>
              </a:rPr>
              <a:t>siebenunddreißig</a:t>
            </a:r>
          </a:p>
          <a:p>
            <a:pPr algn="r" eaLnBrk="0" hangingPunct="0">
              <a:tabLst>
                <a:tab pos="180975" algn="l"/>
              </a:tabLst>
              <a:defRPr/>
            </a:pPr>
            <a:r>
              <a:rPr lang="de-DE" sz="5400" b="1" i="1" dirty="0">
                <a:solidFill>
                  <a:srgbClr val="000000"/>
                </a:solidFill>
                <a:cs typeface="Times New Roman" pitchFamily="18" charset="0"/>
              </a:rPr>
              <a:t>achtundvierzig</a:t>
            </a:r>
            <a:endParaRPr lang="de-DE" sz="5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810512" y="1000108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400" b="1" i="1" dirty="0" smtClean="0">
                <a:solidFill>
                  <a:srgbClr val="009900"/>
                </a:solidFill>
                <a:cs typeface="Times New Roman" pitchFamily="18" charset="0"/>
              </a:rPr>
              <a:t>32</a:t>
            </a:r>
            <a:endParaRPr lang="ru-RU" sz="5400" dirty="0">
              <a:solidFill>
                <a:srgbClr val="0099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10512" y="1785926"/>
            <a:ext cx="9541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i="1" dirty="0" smtClean="0">
                <a:solidFill>
                  <a:srgbClr val="009900"/>
                </a:solidFill>
                <a:cs typeface="Times New Roman" pitchFamily="18" charset="0"/>
              </a:rPr>
              <a:t>65</a:t>
            </a:r>
            <a:endParaRPr lang="ru-RU" sz="5400" dirty="0">
              <a:solidFill>
                <a:srgbClr val="0099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10512" y="2571744"/>
            <a:ext cx="9541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i="1" dirty="0" smtClean="0">
                <a:solidFill>
                  <a:srgbClr val="009900"/>
                </a:solidFill>
                <a:cs typeface="Times New Roman" pitchFamily="18" charset="0"/>
              </a:rPr>
              <a:t>76</a:t>
            </a:r>
            <a:endParaRPr lang="ru-RU" sz="5400" dirty="0">
              <a:solidFill>
                <a:srgbClr val="0099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10512" y="3429000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400" b="1" i="1" dirty="0" smtClean="0">
                <a:solidFill>
                  <a:srgbClr val="009900"/>
                </a:solidFill>
                <a:cs typeface="Times New Roman" pitchFamily="18" charset="0"/>
              </a:rPr>
              <a:t>89</a:t>
            </a:r>
            <a:endParaRPr lang="ru-RU" sz="5400" dirty="0">
              <a:solidFill>
                <a:srgbClr val="0099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10512" y="4214818"/>
            <a:ext cx="9541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5400" b="1" i="1" dirty="0" smtClean="0">
                <a:solidFill>
                  <a:srgbClr val="009900"/>
                </a:solidFill>
                <a:cs typeface="Times New Roman" pitchFamily="18" charset="0"/>
              </a:rPr>
              <a:t>25</a:t>
            </a:r>
            <a:endParaRPr lang="ru-RU" sz="5400" dirty="0">
              <a:solidFill>
                <a:srgbClr val="0099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10512" y="5000636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400" b="1" i="1" dirty="0" smtClean="0">
                <a:solidFill>
                  <a:srgbClr val="009900"/>
                </a:solidFill>
                <a:cs typeface="Times New Roman" pitchFamily="18" charset="0"/>
              </a:rPr>
              <a:t>37</a:t>
            </a:r>
            <a:endParaRPr lang="ru-RU" sz="5400" dirty="0">
              <a:solidFill>
                <a:srgbClr val="0099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810512" y="5934670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5400" b="1" i="1" dirty="0" smtClean="0">
                <a:solidFill>
                  <a:srgbClr val="009900"/>
                </a:solidFill>
                <a:cs typeface="Times New Roman" pitchFamily="18" charset="0"/>
              </a:rPr>
              <a:t>48</a:t>
            </a:r>
            <a:endParaRPr lang="ru-RU" sz="54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weiunddreiß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ünfundsechz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echsundsiebz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eunundachtz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ünfundzwanz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iebenunddreiß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chtundvierz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ChangeArrowheads="1"/>
          </p:cNvSpPr>
          <p:nvPr/>
        </p:nvSpPr>
        <p:spPr bwMode="auto">
          <a:xfrm>
            <a:off x="1" y="0"/>
            <a:ext cx="8453454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eaLnBrk="0" hangingPunct="0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sechsundfünfzig</a:t>
            </a:r>
          </a:p>
          <a:p>
            <a:pPr algn="r" eaLnBrk="0" hangingPunct="0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neunzig</a:t>
            </a:r>
          </a:p>
          <a:p>
            <a:pPr algn="r" eaLnBrk="0" hangingPunct="0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siebenundsiebzig</a:t>
            </a:r>
          </a:p>
          <a:p>
            <a:pPr algn="r" eaLnBrk="0" hangingPunct="0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neununddreißig</a:t>
            </a:r>
          </a:p>
          <a:p>
            <a:pPr algn="r" eaLnBrk="0" hangingPunct="0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fünfundvierzig</a:t>
            </a:r>
          </a:p>
          <a:p>
            <a:pPr algn="r" eaLnBrk="0" hangingPunct="0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sechzig</a:t>
            </a:r>
            <a:endParaRPr lang="de-DE" sz="7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96462" y="214290"/>
            <a:ext cx="1785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0" b="1" i="1" dirty="0" smtClean="0">
                <a:solidFill>
                  <a:srgbClr val="009900"/>
                </a:solidFill>
                <a:cs typeface="Times New Roman" pitchFamily="18" charset="0"/>
              </a:rPr>
              <a:t>56</a:t>
            </a:r>
            <a:endParaRPr lang="ru-RU" sz="6000" dirty="0">
              <a:solidFill>
                <a:srgbClr val="0099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96462" y="1285860"/>
            <a:ext cx="16373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0" b="1" i="1" dirty="0" smtClean="0">
                <a:solidFill>
                  <a:srgbClr val="009900"/>
                </a:solidFill>
                <a:cs typeface="Times New Roman" pitchFamily="18" charset="0"/>
              </a:rPr>
              <a:t>90</a:t>
            </a:r>
            <a:endParaRPr lang="ru-RU" sz="6000" dirty="0">
              <a:solidFill>
                <a:srgbClr val="0099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96462" y="2357430"/>
            <a:ext cx="1785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0" b="1" i="1" dirty="0" smtClean="0">
                <a:solidFill>
                  <a:srgbClr val="009900"/>
                </a:solidFill>
                <a:cs typeface="Times New Roman" pitchFamily="18" charset="0"/>
              </a:rPr>
              <a:t>77</a:t>
            </a:r>
            <a:endParaRPr lang="ru-RU" sz="6000" dirty="0">
              <a:solidFill>
                <a:srgbClr val="0099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96462" y="3429000"/>
            <a:ext cx="16373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0" b="1" i="1" dirty="0" smtClean="0">
                <a:solidFill>
                  <a:srgbClr val="009900"/>
                </a:solidFill>
                <a:cs typeface="Times New Roman" pitchFamily="18" charset="0"/>
              </a:rPr>
              <a:t>39</a:t>
            </a:r>
            <a:endParaRPr lang="ru-RU" sz="6000" dirty="0">
              <a:solidFill>
                <a:srgbClr val="0099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96462" y="4572008"/>
            <a:ext cx="1785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0" b="1" i="1" dirty="0" smtClean="0">
                <a:solidFill>
                  <a:srgbClr val="009900"/>
                </a:solidFill>
                <a:cs typeface="Times New Roman" pitchFamily="18" charset="0"/>
              </a:rPr>
              <a:t>45</a:t>
            </a:r>
            <a:endParaRPr lang="ru-RU" sz="6000" dirty="0">
              <a:solidFill>
                <a:srgbClr val="0099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96462" y="5643579"/>
            <a:ext cx="1785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0" b="1" i="1" dirty="0" smtClean="0">
                <a:solidFill>
                  <a:srgbClr val="009900"/>
                </a:solidFill>
                <a:cs typeface="Times New Roman" pitchFamily="18" charset="0"/>
              </a:rPr>
              <a:t>60</a:t>
            </a:r>
            <a:endParaRPr lang="ru-RU" sz="60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echsundfünfz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eunz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iebenundsiebz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eununddreiß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ünfundvierz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echz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ChangeArrowheads="1"/>
          </p:cNvSpPr>
          <p:nvPr/>
        </p:nvSpPr>
        <p:spPr bwMode="auto">
          <a:xfrm>
            <a:off x="0" y="285728"/>
            <a:ext cx="852489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eaLnBrk="0" hangingPunct="0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einundachtzig</a:t>
            </a:r>
          </a:p>
          <a:p>
            <a:pPr algn="r" eaLnBrk="0" hangingPunct="0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siebenundsechzig</a:t>
            </a:r>
          </a:p>
          <a:p>
            <a:pPr algn="r" eaLnBrk="0" hangingPunct="0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dreiundsiebzig</a:t>
            </a:r>
          </a:p>
          <a:p>
            <a:pPr algn="r" eaLnBrk="0" hangingPunct="0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einunddreißig</a:t>
            </a:r>
          </a:p>
          <a:p>
            <a:pPr algn="r" eaLnBrk="0" hangingPunct="0">
              <a:tabLst>
                <a:tab pos="180975" algn="l"/>
              </a:tabLst>
            </a:pPr>
            <a:r>
              <a:rPr lang="de-DE" sz="7200" b="1" i="1" dirty="0" smtClean="0">
                <a:solidFill>
                  <a:srgbClr val="000000"/>
                </a:solidFill>
                <a:cs typeface="Times New Roman" pitchFamily="18" charset="0"/>
              </a:rPr>
              <a:t>neunundneunzig</a:t>
            </a:r>
            <a:endParaRPr lang="de-DE" sz="7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96462" y="500042"/>
            <a:ext cx="1785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0" b="1" i="1" dirty="0" smtClean="0">
                <a:solidFill>
                  <a:srgbClr val="009900"/>
                </a:solidFill>
                <a:cs typeface="Times New Roman" pitchFamily="18" charset="0"/>
              </a:rPr>
              <a:t>81</a:t>
            </a:r>
            <a:endParaRPr lang="ru-RU" sz="6000" dirty="0">
              <a:solidFill>
                <a:srgbClr val="0099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96462" y="1571612"/>
            <a:ext cx="16373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0" b="1" i="1" dirty="0" smtClean="0">
                <a:solidFill>
                  <a:srgbClr val="009900"/>
                </a:solidFill>
                <a:cs typeface="Times New Roman" pitchFamily="18" charset="0"/>
              </a:rPr>
              <a:t>67</a:t>
            </a:r>
            <a:endParaRPr lang="ru-RU" sz="6000" dirty="0">
              <a:solidFill>
                <a:srgbClr val="0099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596462" y="2714620"/>
            <a:ext cx="1785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0" b="1" i="1" dirty="0" smtClean="0">
                <a:solidFill>
                  <a:srgbClr val="009900"/>
                </a:solidFill>
                <a:cs typeface="Times New Roman" pitchFamily="18" charset="0"/>
              </a:rPr>
              <a:t>73</a:t>
            </a:r>
            <a:endParaRPr lang="ru-RU" sz="6000" dirty="0">
              <a:solidFill>
                <a:srgbClr val="0099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96462" y="3714752"/>
            <a:ext cx="16373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0" b="1" i="1" dirty="0" smtClean="0">
                <a:solidFill>
                  <a:srgbClr val="009900"/>
                </a:solidFill>
                <a:cs typeface="Times New Roman" pitchFamily="18" charset="0"/>
              </a:rPr>
              <a:t>31</a:t>
            </a:r>
            <a:endParaRPr lang="ru-RU" sz="6000" dirty="0">
              <a:solidFill>
                <a:srgbClr val="0099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96462" y="4857760"/>
            <a:ext cx="1785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0" b="1" i="1" dirty="0" smtClean="0">
                <a:solidFill>
                  <a:srgbClr val="009900"/>
                </a:solidFill>
                <a:cs typeface="Times New Roman" pitchFamily="18" charset="0"/>
              </a:rPr>
              <a:t>99</a:t>
            </a:r>
            <a:endParaRPr lang="ru-RU" sz="6000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inundachtz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ebenundsechz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eiundsiebz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inunddreiß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unundneunz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0" y="1000108"/>
            <a:ext cx="12192000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>
                <a:solidFill>
                  <a:srgbClr val="006600"/>
                </a:solidFill>
                <a:cs typeface="Arial" charset="0"/>
              </a:rPr>
              <a:t>1, 2, 3, 4, 5,</a:t>
            </a:r>
          </a:p>
          <a:p>
            <a:pPr algn="ctr"/>
            <a:r>
              <a:rPr lang="de-DE" altLang="ru-RU" sz="14500" b="1" i="1" dirty="0">
                <a:solidFill>
                  <a:srgbClr val="006600"/>
                </a:solidFill>
                <a:cs typeface="Arial" charset="0"/>
              </a:rPr>
              <a:t>6, 7, 8, 9, 10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10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38150" y="571501"/>
          <a:ext cx="11001452" cy="6035040"/>
        </p:xfrm>
        <a:graphic>
          <a:graphicData uri="http://schemas.openxmlformats.org/drawingml/2006/table">
            <a:tbl>
              <a:tblPr/>
              <a:tblGrid>
                <a:gridCol w="51435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8579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95250" indent="0" algn="l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 —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95250" indent="0" algn="l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62 —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95250" indent="0" algn="l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 —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95250" indent="0" algn="l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75 —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95250" indent="0" algn="l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57 —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95250" indent="0" algn="l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26 —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95250" indent="0" algn="l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 —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95250" indent="0" algn="l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87 —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95250" indent="0" algn="l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36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  <a:r>
                        <a:rPr lang="de-DE" sz="3600" b="1" i="1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 </a:t>
                      </a: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—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95250" indent="0" algn="l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46 —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95250" indent="0" algn="l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93 —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… sechzehn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… siebenundfünfzig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… </a:t>
                      </a:r>
                      <a:r>
                        <a:rPr lang="de-DE" sz="3600" b="1" i="1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neununsechzig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… sechsundzwanzig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… siebenundachtzig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… sechsundvierzig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… neununddreißig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… fünfundsiebzig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… dreiundneunzig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… zweiundsechzig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600" b="1" i="1" dirty="0">
                          <a:solidFill>
                            <a:srgbClr val="00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… siebzehn</a:t>
                      </a:r>
                      <a:endParaRPr lang="ru-RU" sz="36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7898" name="Rectangle 1"/>
          <p:cNvSpPr>
            <a:spLocks noChangeArrowheads="1"/>
          </p:cNvSpPr>
          <p:nvPr/>
        </p:nvSpPr>
        <p:spPr bwMode="auto">
          <a:xfrm>
            <a:off x="523836" y="0"/>
            <a:ext cx="111443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>
              <a:tabLst>
                <a:tab pos="180975" algn="l"/>
              </a:tabLst>
            </a:pPr>
            <a:r>
              <a:rPr lang="ru-RU" sz="2800" b="1" i="1" dirty="0" smtClean="0">
                <a:solidFill>
                  <a:srgbClr val="0000CC"/>
                </a:solidFill>
                <a:cs typeface="Times New Roman" pitchFamily="18" charset="0"/>
              </a:rPr>
              <a:t>Запиши цифры словами.</a:t>
            </a:r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 bwMode="auto">
          <a:xfrm>
            <a:off x="2024034" y="857232"/>
            <a:ext cx="4143404" cy="33575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Прямая со стрелкой 5"/>
          <p:cNvCxnSpPr/>
          <p:nvPr/>
        </p:nvCxnSpPr>
        <p:spPr bwMode="auto">
          <a:xfrm rot="16200000" flipH="1">
            <a:off x="1881158" y="1571612"/>
            <a:ext cx="4357718" cy="4071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Прямая со стрелкой 8"/>
          <p:cNvCxnSpPr/>
          <p:nvPr/>
        </p:nvCxnSpPr>
        <p:spPr bwMode="auto">
          <a:xfrm flipV="1">
            <a:off x="1881158" y="928670"/>
            <a:ext cx="4286280" cy="10715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Прямая со стрелкой 11"/>
          <p:cNvCxnSpPr/>
          <p:nvPr/>
        </p:nvCxnSpPr>
        <p:spPr bwMode="auto">
          <a:xfrm>
            <a:off x="1952596" y="2571744"/>
            <a:ext cx="4286280" cy="22860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C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Прямая со стрелкой 13"/>
          <p:cNvCxnSpPr/>
          <p:nvPr/>
        </p:nvCxnSpPr>
        <p:spPr bwMode="auto">
          <a:xfrm flipV="1">
            <a:off x="1952596" y="1500174"/>
            <a:ext cx="4286280" cy="15716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C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Прямая со стрелкой 15"/>
          <p:cNvCxnSpPr/>
          <p:nvPr/>
        </p:nvCxnSpPr>
        <p:spPr bwMode="auto">
          <a:xfrm flipV="1">
            <a:off x="1952596" y="2571744"/>
            <a:ext cx="4286280" cy="10715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Прямая со стрелкой 16"/>
          <p:cNvCxnSpPr/>
          <p:nvPr/>
        </p:nvCxnSpPr>
        <p:spPr bwMode="auto">
          <a:xfrm>
            <a:off x="1952596" y="4143380"/>
            <a:ext cx="4214842" cy="22860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66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Прямая со стрелкой 19"/>
          <p:cNvCxnSpPr/>
          <p:nvPr/>
        </p:nvCxnSpPr>
        <p:spPr bwMode="auto">
          <a:xfrm flipV="1">
            <a:off x="1952596" y="3071810"/>
            <a:ext cx="4357718" cy="17145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Прямая со стрелкой 21"/>
          <p:cNvCxnSpPr/>
          <p:nvPr/>
        </p:nvCxnSpPr>
        <p:spPr bwMode="auto">
          <a:xfrm flipV="1">
            <a:off x="1952596" y="2071678"/>
            <a:ext cx="4357718" cy="321471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Прямая со стрелкой 23"/>
          <p:cNvCxnSpPr/>
          <p:nvPr/>
        </p:nvCxnSpPr>
        <p:spPr bwMode="auto">
          <a:xfrm flipV="1">
            <a:off x="1952596" y="3571876"/>
            <a:ext cx="4286280" cy="221457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Прямая со стрелкой 25"/>
          <p:cNvCxnSpPr/>
          <p:nvPr/>
        </p:nvCxnSpPr>
        <p:spPr bwMode="auto">
          <a:xfrm flipV="1">
            <a:off x="1881158" y="5286388"/>
            <a:ext cx="4429156" cy="107157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0" y="-5417"/>
            <a:ext cx="121920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180975" algn="l"/>
              </a:tabLst>
            </a:pPr>
            <a:r>
              <a:rPr lang="de-DE" sz="8800" b="1" i="1" dirty="0" smtClean="0">
                <a:solidFill>
                  <a:srgbClr val="000000"/>
                </a:solidFill>
                <a:cs typeface="Times New Roman" pitchFamily="18" charset="0"/>
              </a:rPr>
              <a:t>758, 578, 587, 221, 123, 132, 405, 504, 450, 717, 713, 317, 330, 360, 630, 980, 819, 808, 981, 6973</a:t>
            </a:r>
            <a:endParaRPr lang="de-DE" sz="8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58-us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2398" y="642918"/>
            <a:ext cx="25795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smtClean="0">
                <a:solidFill>
                  <a:srgbClr val="000000"/>
                </a:solidFill>
                <a:cs typeface="Times New Roman" pitchFamily="18" charset="0"/>
              </a:rPr>
              <a:t>758,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09918" y="642918"/>
            <a:ext cx="25795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smtClean="0">
                <a:solidFill>
                  <a:srgbClr val="000000"/>
                </a:solidFill>
                <a:cs typeface="Times New Roman" pitchFamily="18" charset="0"/>
              </a:rPr>
              <a:t>578,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53124" y="714356"/>
            <a:ext cx="25795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smtClean="0">
                <a:solidFill>
                  <a:srgbClr val="000000"/>
                </a:solidFill>
                <a:cs typeface="Times New Roman" pitchFamily="18" charset="0"/>
              </a:rPr>
              <a:t>587,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596330" y="714356"/>
            <a:ext cx="25795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smtClean="0">
                <a:solidFill>
                  <a:srgbClr val="000000"/>
                </a:solidFill>
                <a:cs typeface="Times New Roman" pitchFamily="18" charset="0"/>
              </a:rPr>
              <a:t>221,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 bwMode="auto">
          <a:xfrm>
            <a:off x="1452530" y="2214554"/>
            <a:ext cx="571504" cy="5715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4024298" y="2214554"/>
            <a:ext cx="571504" cy="5715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6596066" y="2214554"/>
            <a:ext cx="571504" cy="5715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1" name="Овал 10"/>
          <p:cNvSpPr/>
          <p:nvPr/>
        </p:nvSpPr>
        <p:spPr bwMode="auto">
          <a:xfrm>
            <a:off x="9167834" y="2214554"/>
            <a:ext cx="571504" cy="5715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2398" y="3286124"/>
            <a:ext cx="25795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smtClean="0">
                <a:solidFill>
                  <a:srgbClr val="000000"/>
                </a:solidFill>
                <a:cs typeface="Times New Roman" pitchFamily="18" charset="0"/>
              </a:rPr>
              <a:t>123,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309918" y="3357562"/>
            <a:ext cx="25795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smtClean="0">
                <a:solidFill>
                  <a:srgbClr val="000000"/>
                </a:solidFill>
                <a:cs typeface="Times New Roman" pitchFamily="18" charset="0"/>
              </a:rPr>
              <a:t>132,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096000" y="3357562"/>
            <a:ext cx="25795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smtClean="0">
                <a:solidFill>
                  <a:srgbClr val="000000"/>
                </a:solidFill>
                <a:cs typeface="Times New Roman" pitchFamily="18" charset="0"/>
              </a:rPr>
              <a:t>405,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882082" y="3357562"/>
            <a:ext cx="25795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smtClean="0">
                <a:solidFill>
                  <a:srgbClr val="000000"/>
                </a:solidFill>
                <a:cs typeface="Times New Roman" pitchFamily="18" charset="0"/>
              </a:rPr>
              <a:t>504,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 bwMode="auto">
          <a:xfrm>
            <a:off x="1523968" y="4929198"/>
            <a:ext cx="571504" cy="5715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4167174" y="4929198"/>
            <a:ext cx="571504" cy="5715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6810380" y="4929198"/>
            <a:ext cx="571504" cy="5715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9596462" y="4929198"/>
            <a:ext cx="571504" cy="5715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7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2398" y="642918"/>
            <a:ext cx="25795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smtClean="0">
                <a:solidFill>
                  <a:srgbClr val="000000"/>
                </a:solidFill>
                <a:cs typeface="Times New Roman" pitchFamily="18" charset="0"/>
              </a:rPr>
              <a:t>450,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09918" y="642918"/>
            <a:ext cx="25795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smtClean="0">
                <a:solidFill>
                  <a:srgbClr val="000000"/>
                </a:solidFill>
                <a:cs typeface="Times New Roman" pitchFamily="18" charset="0"/>
              </a:rPr>
              <a:t>717,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953124" y="714356"/>
            <a:ext cx="25795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smtClean="0">
                <a:solidFill>
                  <a:srgbClr val="000000"/>
                </a:solidFill>
                <a:cs typeface="Times New Roman" pitchFamily="18" charset="0"/>
              </a:rPr>
              <a:t>713,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596330" y="714356"/>
            <a:ext cx="25795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smtClean="0">
                <a:solidFill>
                  <a:srgbClr val="000000"/>
                </a:solidFill>
                <a:cs typeface="Times New Roman" pitchFamily="18" charset="0"/>
              </a:rPr>
              <a:t>317,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 bwMode="auto">
          <a:xfrm>
            <a:off x="1452530" y="2214554"/>
            <a:ext cx="571504" cy="5715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4024298" y="2214554"/>
            <a:ext cx="571504" cy="5715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6596066" y="2214554"/>
            <a:ext cx="571504" cy="5715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1" name="Овал 10"/>
          <p:cNvSpPr/>
          <p:nvPr/>
        </p:nvSpPr>
        <p:spPr bwMode="auto">
          <a:xfrm>
            <a:off x="9167834" y="2214554"/>
            <a:ext cx="571504" cy="5715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2398" y="3286124"/>
            <a:ext cx="25795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smtClean="0">
                <a:solidFill>
                  <a:srgbClr val="000000"/>
                </a:solidFill>
                <a:cs typeface="Times New Roman" pitchFamily="18" charset="0"/>
              </a:rPr>
              <a:t>330,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309918" y="3357562"/>
            <a:ext cx="25795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smtClean="0">
                <a:solidFill>
                  <a:srgbClr val="000000"/>
                </a:solidFill>
                <a:cs typeface="Times New Roman" pitchFamily="18" charset="0"/>
              </a:rPr>
              <a:t>360,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096000" y="3357562"/>
            <a:ext cx="257955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smtClean="0">
                <a:solidFill>
                  <a:srgbClr val="000000"/>
                </a:solidFill>
                <a:cs typeface="Times New Roman" pitchFamily="18" charset="0"/>
              </a:rPr>
              <a:t>630,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882082" y="3357562"/>
            <a:ext cx="22381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i="1" dirty="0" smtClean="0">
                <a:solidFill>
                  <a:srgbClr val="000000"/>
                </a:solidFill>
                <a:cs typeface="Times New Roman" pitchFamily="18" charset="0"/>
              </a:rPr>
              <a:t>980</a:t>
            </a:r>
            <a:endParaRPr lang="ru-RU" dirty="0"/>
          </a:p>
        </p:txBody>
      </p:sp>
      <p:sp>
        <p:nvSpPr>
          <p:cNvPr id="16" name="Овал 15"/>
          <p:cNvSpPr/>
          <p:nvPr/>
        </p:nvSpPr>
        <p:spPr bwMode="auto">
          <a:xfrm>
            <a:off x="1523968" y="4929198"/>
            <a:ext cx="571504" cy="5715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4167174" y="4929198"/>
            <a:ext cx="571504" cy="5715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6810380" y="4929198"/>
            <a:ext cx="571504" cy="5715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9596462" y="4929198"/>
            <a:ext cx="571504" cy="57150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9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0" y="785794"/>
            <a:ext cx="12192000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>
                <a:solidFill>
                  <a:srgbClr val="006600"/>
                </a:solidFill>
                <a:cs typeface="Arial" charset="0"/>
              </a:rPr>
              <a:t>1, </a:t>
            </a:r>
            <a:r>
              <a:rPr lang="de-DE" altLang="ru-RU" sz="14500" b="1" i="1" dirty="0" smtClean="0">
                <a:solidFill>
                  <a:srgbClr val="006600"/>
                </a:solidFill>
                <a:cs typeface="Arial" charset="0"/>
              </a:rPr>
              <a:t>3</a:t>
            </a:r>
            <a:r>
              <a:rPr lang="de-DE" altLang="ru-RU" sz="14500" b="1" i="1" dirty="0">
                <a:solidFill>
                  <a:srgbClr val="006600"/>
                </a:solidFill>
                <a:cs typeface="Arial" charset="0"/>
              </a:rPr>
              <a:t>, </a:t>
            </a:r>
            <a:r>
              <a:rPr lang="de-DE" altLang="ru-RU" sz="14500" b="1" i="1" dirty="0" smtClean="0">
                <a:solidFill>
                  <a:srgbClr val="006600"/>
                </a:solidFill>
                <a:cs typeface="Arial" charset="0"/>
              </a:rPr>
              <a:t>5, 7</a:t>
            </a:r>
            <a:r>
              <a:rPr lang="de-DE" altLang="ru-RU" sz="14500" b="1" i="1" dirty="0">
                <a:solidFill>
                  <a:srgbClr val="006600"/>
                </a:solidFill>
                <a:cs typeface="Arial" charset="0"/>
              </a:rPr>
              <a:t>, </a:t>
            </a:r>
            <a:r>
              <a:rPr lang="de-DE" altLang="ru-RU" sz="14500" b="1" i="1" dirty="0" smtClean="0">
                <a:solidFill>
                  <a:srgbClr val="006600"/>
                </a:solidFill>
                <a:cs typeface="Arial" charset="0"/>
              </a:rPr>
              <a:t>9</a:t>
            </a:r>
            <a:endParaRPr lang="de-DE" altLang="ru-RU" sz="14500" b="1" i="1" dirty="0">
              <a:solidFill>
                <a:srgbClr val="006600"/>
              </a:solidFill>
              <a:cs typeface="Arial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3429000"/>
            <a:ext cx="12192000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>
                <a:cs typeface="Arial" charset="0"/>
              </a:rPr>
              <a:t>1, </a:t>
            </a:r>
            <a:r>
              <a:rPr lang="de-DE" altLang="ru-RU" sz="14500" b="1" i="1" dirty="0" smtClean="0">
                <a:cs typeface="Arial" charset="0"/>
              </a:rPr>
              <a:t>3</a:t>
            </a:r>
            <a:r>
              <a:rPr lang="de-DE" altLang="ru-RU" sz="14500" b="1" i="1" dirty="0">
                <a:cs typeface="Arial" charset="0"/>
              </a:rPr>
              <a:t>, </a:t>
            </a:r>
            <a:r>
              <a:rPr lang="de-DE" altLang="ru-RU" sz="14500" b="1" i="1" dirty="0" smtClean="0">
                <a:cs typeface="Arial" charset="0"/>
              </a:rPr>
              <a:t>5, 7</a:t>
            </a:r>
            <a:r>
              <a:rPr lang="de-DE" altLang="ru-RU" sz="14500" b="1" i="1" dirty="0">
                <a:cs typeface="Arial" charset="0"/>
              </a:rPr>
              <a:t>, </a:t>
            </a:r>
            <a:r>
              <a:rPr lang="de-DE" altLang="ru-RU" sz="14500" b="1" i="1" dirty="0" smtClean="0">
                <a:cs typeface="Arial" charset="0"/>
              </a:rPr>
              <a:t>9</a:t>
            </a:r>
            <a:endParaRPr lang="de-DE" altLang="ru-RU" sz="14500" b="1" i="1" dirty="0"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10nepatnye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10nepatnye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0" y="714356"/>
            <a:ext cx="12192000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cs typeface="Arial" charset="0"/>
              </a:rPr>
              <a:t>2</a:t>
            </a:r>
            <a:r>
              <a:rPr lang="de-DE" altLang="ru-RU" sz="14500" b="1" i="1" dirty="0">
                <a:cs typeface="Arial" charset="0"/>
              </a:rPr>
              <a:t>, </a:t>
            </a:r>
            <a:r>
              <a:rPr lang="de-DE" altLang="ru-RU" sz="14500" b="1" i="1" dirty="0" smtClean="0">
                <a:cs typeface="Arial" charset="0"/>
              </a:rPr>
              <a:t>4, 6</a:t>
            </a:r>
            <a:r>
              <a:rPr lang="de-DE" altLang="ru-RU" sz="14500" b="1" i="1" dirty="0">
                <a:cs typeface="Arial" charset="0"/>
              </a:rPr>
              <a:t>, </a:t>
            </a:r>
            <a:r>
              <a:rPr lang="de-DE" altLang="ru-RU" sz="14500" b="1" i="1" dirty="0" smtClean="0">
                <a:cs typeface="Arial" charset="0"/>
              </a:rPr>
              <a:t>8</a:t>
            </a:r>
            <a:r>
              <a:rPr lang="de-DE" altLang="ru-RU" sz="14500" b="1" i="1" dirty="0">
                <a:cs typeface="Arial" charset="0"/>
              </a:rPr>
              <a:t>, </a:t>
            </a:r>
            <a:r>
              <a:rPr lang="de-DE" altLang="ru-RU" sz="14500" b="1" i="1" dirty="0" smtClean="0">
                <a:cs typeface="Arial" charset="0"/>
              </a:rPr>
              <a:t>10</a:t>
            </a:r>
            <a:endParaRPr lang="de-DE" altLang="ru-RU" sz="14500" b="1" i="1" dirty="0">
              <a:cs typeface="Arial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3143248"/>
            <a:ext cx="12192000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00B050"/>
                </a:solidFill>
                <a:cs typeface="Arial" charset="0"/>
              </a:rPr>
              <a:t>2</a:t>
            </a:r>
            <a:r>
              <a:rPr lang="de-DE" altLang="ru-RU" sz="14500" b="1" i="1" dirty="0">
                <a:solidFill>
                  <a:srgbClr val="00B050"/>
                </a:solidFill>
                <a:cs typeface="Arial" charset="0"/>
              </a:rPr>
              <a:t>, </a:t>
            </a:r>
            <a:r>
              <a:rPr lang="de-DE" altLang="ru-RU" sz="14500" b="1" i="1" dirty="0" smtClean="0">
                <a:solidFill>
                  <a:srgbClr val="00B050"/>
                </a:solidFill>
                <a:cs typeface="Arial" charset="0"/>
              </a:rPr>
              <a:t>4, 6</a:t>
            </a:r>
            <a:r>
              <a:rPr lang="de-DE" altLang="ru-RU" sz="14500" b="1" i="1" dirty="0">
                <a:solidFill>
                  <a:srgbClr val="00B050"/>
                </a:solidFill>
                <a:cs typeface="Arial" charset="0"/>
              </a:rPr>
              <a:t>, </a:t>
            </a:r>
            <a:r>
              <a:rPr lang="de-DE" altLang="ru-RU" sz="14500" b="1" i="1" dirty="0" smtClean="0">
                <a:solidFill>
                  <a:srgbClr val="00B050"/>
                </a:solidFill>
                <a:cs typeface="Arial" charset="0"/>
              </a:rPr>
              <a:t>8</a:t>
            </a:r>
            <a:r>
              <a:rPr lang="de-DE" altLang="ru-RU" sz="14500" b="1" i="1" dirty="0">
                <a:solidFill>
                  <a:srgbClr val="00B050"/>
                </a:solidFill>
                <a:cs typeface="Arial" charset="0"/>
              </a:rPr>
              <a:t>, </a:t>
            </a:r>
            <a:r>
              <a:rPr lang="de-DE" altLang="ru-RU" sz="14500" b="1" i="1" dirty="0" smtClean="0">
                <a:solidFill>
                  <a:srgbClr val="00B050"/>
                </a:solidFill>
                <a:cs typeface="Arial" charset="0"/>
              </a:rPr>
              <a:t>10</a:t>
            </a:r>
            <a:endParaRPr lang="de-DE" altLang="ru-RU" sz="14500" b="1" i="1" dirty="0">
              <a:solidFill>
                <a:srgbClr val="00B050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10patnye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10patnye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983432" y="332656"/>
            <a:ext cx="2063552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>
                <a:solidFill>
                  <a:srgbClr val="CC0066"/>
                </a:solidFill>
                <a:cs typeface="Arial" charset="0"/>
              </a:rPr>
              <a:t>1, </a:t>
            </a:r>
            <a:endParaRPr lang="de-DE" altLang="ru-RU" sz="145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927648" y="332656"/>
            <a:ext cx="2160240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0033CC"/>
                </a:solidFill>
                <a:cs typeface="Arial" charset="0"/>
              </a:rPr>
              <a:t>2</a:t>
            </a:r>
            <a:r>
              <a:rPr lang="de-DE" altLang="ru-RU" sz="14500" b="1" i="1" dirty="0">
                <a:solidFill>
                  <a:srgbClr val="0033CC"/>
                </a:solidFill>
                <a:cs typeface="Arial" charset="0"/>
              </a:rPr>
              <a:t>,</a:t>
            </a:r>
            <a:r>
              <a:rPr lang="de-DE" altLang="ru-RU" sz="14500" b="1" i="1" dirty="0">
                <a:solidFill>
                  <a:srgbClr val="CC0066"/>
                </a:solidFill>
                <a:cs typeface="Arial" charset="0"/>
              </a:rPr>
              <a:t> </a:t>
            </a:r>
            <a:endParaRPr lang="de-DE" altLang="ru-RU" sz="145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159896" y="332656"/>
            <a:ext cx="1872208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CC0066"/>
                </a:solidFill>
                <a:cs typeface="Arial" charset="0"/>
              </a:rPr>
              <a:t>3</a:t>
            </a:r>
            <a:r>
              <a:rPr lang="de-DE" altLang="ru-RU" sz="14500" b="1" i="1" dirty="0">
                <a:solidFill>
                  <a:srgbClr val="CC0066"/>
                </a:solidFill>
                <a:cs typeface="Arial" charset="0"/>
              </a:rPr>
              <a:t>, </a:t>
            </a:r>
            <a:endParaRPr lang="de-DE" altLang="ru-RU" sz="145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960096" y="404664"/>
            <a:ext cx="2207568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0033CC"/>
                </a:solidFill>
                <a:cs typeface="Arial" charset="0"/>
              </a:rPr>
              <a:t>4,</a:t>
            </a:r>
            <a:endParaRPr lang="de-DE" altLang="ru-RU" sz="145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976320" y="476672"/>
            <a:ext cx="1847528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CC0066"/>
                </a:solidFill>
                <a:cs typeface="Arial" charset="0"/>
              </a:rPr>
              <a:t>5,</a:t>
            </a:r>
            <a:endParaRPr lang="de-DE" altLang="ru-RU" sz="145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839416" y="3356992"/>
            <a:ext cx="2135560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0033CC"/>
                </a:solidFill>
                <a:cs typeface="Arial" charset="0"/>
              </a:rPr>
              <a:t>6</a:t>
            </a:r>
            <a:r>
              <a:rPr lang="de-DE" altLang="ru-RU" sz="14500" b="1" i="1" dirty="0">
                <a:solidFill>
                  <a:srgbClr val="0033CC"/>
                </a:solidFill>
                <a:cs typeface="Arial" charset="0"/>
              </a:rPr>
              <a:t>,</a:t>
            </a:r>
            <a:r>
              <a:rPr lang="de-DE" altLang="ru-RU" sz="14500" b="1" i="1" dirty="0">
                <a:solidFill>
                  <a:srgbClr val="CC0066"/>
                </a:solidFill>
                <a:cs typeface="Arial" charset="0"/>
              </a:rPr>
              <a:t> </a:t>
            </a:r>
            <a:endParaRPr lang="de-DE" altLang="ru-RU" sz="145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927648" y="3356992"/>
            <a:ext cx="2063552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CC0066"/>
                </a:solidFill>
                <a:cs typeface="Arial" charset="0"/>
              </a:rPr>
              <a:t>7</a:t>
            </a:r>
            <a:r>
              <a:rPr lang="de-DE" altLang="ru-RU" sz="14500" b="1" i="1" dirty="0">
                <a:solidFill>
                  <a:srgbClr val="CC0066"/>
                </a:solidFill>
                <a:cs typeface="Arial" charset="0"/>
              </a:rPr>
              <a:t>, </a:t>
            </a:r>
            <a:endParaRPr lang="de-DE" altLang="ru-RU" sz="145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015880" y="3429000"/>
            <a:ext cx="1944216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0033CC"/>
                </a:solidFill>
                <a:cs typeface="Arial" charset="0"/>
              </a:rPr>
              <a:t>8</a:t>
            </a:r>
            <a:r>
              <a:rPr lang="de-DE" altLang="ru-RU" sz="14500" b="1" i="1" dirty="0">
                <a:solidFill>
                  <a:srgbClr val="0033CC"/>
                </a:solidFill>
                <a:cs typeface="Arial" charset="0"/>
              </a:rPr>
              <a:t>,</a:t>
            </a:r>
            <a:r>
              <a:rPr lang="de-DE" altLang="ru-RU" sz="14500" b="1" i="1" dirty="0">
                <a:solidFill>
                  <a:srgbClr val="CC0066"/>
                </a:solidFill>
                <a:cs typeface="Arial" charset="0"/>
              </a:rPr>
              <a:t> </a:t>
            </a:r>
            <a:endParaRPr lang="de-DE" altLang="ru-RU" sz="145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888088" y="3429000"/>
            <a:ext cx="1991544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CC0066"/>
                </a:solidFill>
                <a:cs typeface="Arial" charset="0"/>
              </a:rPr>
              <a:t>9</a:t>
            </a:r>
            <a:r>
              <a:rPr lang="de-DE" altLang="ru-RU" sz="14500" b="1" i="1" dirty="0">
                <a:solidFill>
                  <a:srgbClr val="CC0066"/>
                </a:solidFill>
                <a:cs typeface="Arial" charset="0"/>
              </a:rPr>
              <a:t>, </a:t>
            </a:r>
            <a:endParaRPr lang="de-DE" altLang="ru-RU" sz="145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8904312" y="3429000"/>
            <a:ext cx="2495600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0033CC"/>
                </a:solidFill>
                <a:cs typeface="Arial" charset="0"/>
              </a:rPr>
              <a:t>10</a:t>
            </a:r>
            <a:endParaRPr lang="de-DE" altLang="ru-RU" sz="145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15" name="Овал 14"/>
          <p:cNvSpPr/>
          <p:nvPr/>
        </p:nvSpPr>
        <p:spPr bwMode="auto">
          <a:xfrm>
            <a:off x="1559496" y="2708920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6" name="Овал 15"/>
          <p:cNvSpPr/>
          <p:nvPr/>
        </p:nvSpPr>
        <p:spPr bwMode="auto">
          <a:xfrm>
            <a:off x="3647728" y="2780928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5663952" y="2780928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7608168" y="2780928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9480376" y="2852936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415480" y="5733256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3503712" y="5805264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5591944" y="5805264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7464152" y="5805264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9840416" y="5805264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8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9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0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983432" y="332656"/>
            <a:ext cx="2063552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cs typeface="Arial" charset="0"/>
              </a:rPr>
              <a:t>6, </a:t>
            </a:r>
            <a:endParaRPr lang="de-DE" altLang="ru-RU" sz="14500" b="1" i="1" dirty="0">
              <a:cs typeface="Arial" charset="0"/>
            </a:endParaRPr>
          </a:p>
        </p:txBody>
      </p:sp>
      <p:sp>
        <p:nvSpPr>
          <p:cNvPr id="25" name="Овал 24"/>
          <p:cNvSpPr/>
          <p:nvPr/>
        </p:nvSpPr>
        <p:spPr bwMode="auto">
          <a:xfrm>
            <a:off x="1559496" y="2564904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2927648" y="332656"/>
            <a:ext cx="2160240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0033CC"/>
                </a:solidFill>
                <a:cs typeface="Arial" charset="0"/>
              </a:rPr>
              <a:t>2</a:t>
            </a:r>
            <a:r>
              <a:rPr lang="de-DE" altLang="ru-RU" sz="14500" b="1" i="1" dirty="0">
                <a:solidFill>
                  <a:srgbClr val="0033CC"/>
                </a:solidFill>
                <a:cs typeface="Arial" charset="0"/>
              </a:rPr>
              <a:t>,</a:t>
            </a:r>
            <a:r>
              <a:rPr lang="de-DE" altLang="ru-RU" sz="14500" b="1" i="1" dirty="0">
                <a:solidFill>
                  <a:srgbClr val="CC0066"/>
                </a:solidFill>
                <a:cs typeface="Arial" charset="0"/>
              </a:rPr>
              <a:t> </a:t>
            </a:r>
            <a:endParaRPr lang="de-DE" altLang="ru-RU" sz="145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27" name="Овал 26"/>
          <p:cNvSpPr/>
          <p:nvPr/>
        </p:nvSpPr>
        <p:spPr bwMode="auto">
          <a:xfrm>
            <a:off x="3575720" y="2564904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5015880" y="332656"/>
            <a:ext cx="1847528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009900"/>
                </a:solidFill>
                <a:cs typeface="Arial" charset="0"/>
              </a:rPr>
              <a:t>5,</a:t>
            </a:r>
            <a:endParaRPr lang="de-DE" altLang="ru-RU" sz="14500" b="1" i="1" dirty="0">
              <a:solidFill>
                <a:srgbClr val="009900"/>
              </a:solidFill>
              <a:cs typeface="Arial" charset="0"/>
            </a:endParaRPr>
          </a:p>
        </p:txBody>
      </p:sp>
      <p:sp>
        <p:nvSpPr>
          <p:cNvPr id="29" name="Овал 28"/>
          <p:cNvSpPr/>
          <p:nvPr/>
        </p:nvSpPr>
        <p:spPr bwMode="auto">
          <a:xfrm>
            <a:off x="5519936" y="2636912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6744072" y="332656"/>
            <a:ext cx="2495600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CC00FF"/>
                </a:solidFill>
                <a:cs typeface="Arial" charset="0"/>
              </a:rPr>
              <a:t>10</a:t>
            </a:r>
            <a:endParaRPr lang="de-DE" altLang="ru-RU" sz="14500" b="1" i="1" dirty="0">
              <a:solidFill>
                <a:srgbClr val="CC00FF"/>
              </a:solidFill>
              <a:cs typeface="Arial" charset="0"/>
            </a:endParaRPr>
          </a:p>
        </p:txBody>
      </p:sp>
      <p:sp>
        <p:nvSpPr>
          <p:cNvPr id="31" name="Овал 30"/>
          <p:cNvSpPr/>
          <p:nvPr/>
        </p:nvSpPr>
        <p:spPr bwMode="auto">
          <a:xfrm>
            <a:off x="7680176" y="2564904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9480376" y="332656"/>
            <a:ext cx="2063552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CC0066"/>
                </a:solidFill>
                <a:cs typeface="Arial" charset="0"/>
              </a:rPr>
              <a:t>7</a:t>
            </a:r>
            <a:r>
              <a:rPr lang="de-DE" altLang="ru-RU" sz="14500" b="1" i="1" dirty="0">
                <a:solidFill>
                  <a:srgbClr val="CC0066"/>
                </a:solidFill>
                <a:cs typeface="Arial" charset="0"/>
              </a:rPr>
              <a:t>, </a:t>
            </a:r>
            <a:endParaRPr lang="de-DE" altLang="ru-RU" sz="145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33" name="Овал 32"/>
          <p:cNvSpPr/>
          <p:nvPr/>
        </p:nvSpPr>
        <p:spPr bwMode="auto">
          <a:xfrm>
            <a:off x="9912424" y="2492896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767408" y="3573016"/>
            <a:ext cx="2207568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00B0F0"/>
                </a:solidFill>
                <a:cs typeface="Arial" charset="0"/>
              </a:rPr>
              <a:t>4,</a:t>
            </a:r>
            <a:endParaRPr lang="de-DE" altLang="ru-RU" sz="14500" b="1" i="1" dirty="0">
              <a:solidFill>
                <a:srgbClr val="00B0F0"/>
              </a:solidFill>
              <a:cs typeface="Arial" charset="0"/>
            </a:endParaRPr>
          </a:p>
        </p:txBody>
      </p:sp>
      <p:sp>
        <p:nvSpPr>
          <p:cNvPr id="35" name="Овал 34"/>
          <p:cNvSpPr/>
          <p:nvPr/>
        </p:nvSpPr>
        <p:spPr bwMode="auto">
          <a:xfrm>
            <a:off x="1415480" y="5949280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2855640" y="3573016"/>
            <a:ext cx="2063552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>
                <a:solidFill>
                  <a:srgbClr val="9900CC"/>
                </a:solidFill>
                <a:cs typeface="Arial" charset="0"/>
              </a:rPr>
              <a:t>1, </a:t>
            </a:r>
          </a:p>
        </p:txBody>
      </p:sp>
      <p:sp>
        <p:nvSpPr>
          <p:cNvPr id="44" name="Овал 43"/>
          <p:cNvSpPr/>
          <p:nvPr/>
        </p:nvSpPr>
        <p:spPr bwMode="auto">
          <a:xfrm>
            <a:off x="3431704" y="5949280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4871864" y="3501008"/>
            <a:ext cx="1991544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FF9900"/>
                </a:solidFill>
                <a:cs typeface="Arial" charset="0"/>
              </a:rPr>
              <a:t>9</a:t>
            </a:r>
            <a:r>
              <a:rPr lang="de-DE" altLang="ru-RU" sz="14500" b="1" i="1" dirty="0">
                <a:solidFill>
                  <a:srgbClr val="FF9900"/>
                </a:solidFill>
                <a:cs typeface="Arial" charset="0"/>
              </a:rPr>
              <a:t>, </a:t>
            </a:r>
          </a:p>
        </p:txBody>
      </p:sp>
      <p:sp>
        <p:nvSpPr>
          <p:cNvPr id="46" name="Овал 45"/>
          <p:cNvSpPr/>
          <p:nvPr/>
        </p:nvSpPr>
        <p:spPr bwMode="auto">
          <a:xfrm>
            <a:off x="5447928" y="5877272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6888088" y="3501008"/>
            <a:ext cx="1872208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CC0066"/>
                </a:solidFill>
                <a:cs typeface="Arial" charset="0"/>
              </a:rPr>
              <a:t>3</a:t>
            </a:r>
            <a:r>
              <a:rPr lang="de-DE" altLang="ru-RU" sz="14500" b="1" i="1" dirty="0">
                <a:solidFill>
                  <a:srgbClr val="CC0066"/>
                </a:solidFill>
                <a:cs typeface="Arial" charset="0"/>
              </a:rPr>
              <a:t>, </a:t>
            </a:r>
            <a:endParaRPr lang="de-DE" altLang="ru-RU" sz="14500" b="1" i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48" name="Овал 47"/>
          <p:cNvSpPr/>
          <p:nvPr/>
        </p:nvSpPr>
        <p:spPr bwMode="auto">
          <a:xfrm>
            <a:off x="7392144" y="5949280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49" name="Text Box 3"/>
          <p:cNvSpPr txBox="1">
            <a:spLocks noChangeArrowheads="1"/>
          </p:cNvSpPr>
          <p:nvPr/>
        </p:nvSpPr>
        <p:spPr bwMode="auto">
          <a:xfrm>
            <a:off x="9048328" y="3573016"/>
            <a:ext cx="1944216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altLang="ru-RU" sz="14500" b="1" i="1" dirty="0" smtClean="0">
                <a:solidFill>
                  <a:srgbClr val="00B050"/>
                </a:solidFill>
                <a:cs typeface="Arial" charset="0"/>
              </a:rPr>
              <a:t>8</a:t>
            </a:r>
            <a:r>
              <a:rPr lang="de-DE" altLang="ru-RU" sz="14500" b="1" i="1" dirty="0">
                <a:solidFill>
                  <a:srgbClr val="00B050"/>
                </a:solidFill>
                <a:cs typeface="Arial" charset="0"/>
              </a:rPr>
              <a:t>, </a:t>
            </a:r>
          </a:p>
        </p:txBody>
      </p:sp>
      <p:sp>
        <p:nvSpPr>
          <p:cNvPr id="50" name="Овал 49"/>
          <p:cNvSpPr/>
          <p:nvPr/>
        </p:nvSpPr>
        <p:spPr bwMode="auto">
          <a:xfrm>
            <a:off x="9624392" y="5949280"/>
            <a:ext cx="432048" cy="43204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9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8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44" grpId="0" animBg="1"/>
      <p:bldP spid="45" grpId="0"/>
      <p:bldP spid="46" grpId="0" animBg="1"/>
      <p:bldP spid="47" grpId="0"/>
      <p:bldP spid="48" grpId="0" animBg="1"/>
      <p:bldP spid="49" grpId="0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a9a2b5154838ea343673c6f86c6ebe55ad8deb0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600" b="0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8922</TotalTime>
  <Words>1388</Words>
  <Application>Microsoft Office PowerPoint</Application>
  <PresentationFormat>Произвольный</PresentationFormat>
  <Paragraphs>462</Paragraphs>
  <Slides>53</Slides>
  <Notes>53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Company>InterBaby</Company>
  <LinksUpToDate>false</LinksUpToDate>
  <SharedDoc>false</SharedDoc>
  <HyperlinkBase>vip00@i.com.ua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Сколько игрушек. Счёт до 20</dc:title>
  <dc:creator>Хмеленок Николай Павлович</dc:creator>
  <cp:lastModifiedBy>Admin</cp:lastModifiedBy>
  <cp:revision>1394</cp:revision>
  <dcterms:created xsi:type="dcterms:W3CDTF">1999-05-16T00:24:41Z</dcterms:created>
  <dcterms:modified xsi:type="dcterms:W3CDTF">2022-04-22T09:11:10Z</dcterms:modified>
</cp:coreProperties>
</file>